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</p:sldMasterIdLst>
  <p:notesMasterIdLst>
    <p:notesMasterId r:id="rId9"/>
  </p:notesMasterIdLst>
  <p:sldIdLst>
    <p:sldId id="280" r:id="rId3"/>
    <p:sldId id="258" r:id="rId4"/>
    <p:sldId id="281" r:id="rId5"/>
    <p:sldId id="290" r:id="rId6"/>
    <p:sldId id="291" r:id="rId7"/>
    <p:sldId id="29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8580" autoAdjust="0"/>
  </p:normalViewPr>
  <p:slideViewPr>
    <p:cSldViewPr snapToGrid="0">
      <p:cViewPr varScale="1">
        <p:scale>
          <a:sx n="63" d="100"/>
          <a:sy n="63" d="100"/>
        </p:scale>
        <p:origin x="135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07AE7-1109-4B50-87A2-80944442CA9C}" type="datetimeFigureOut">
              <a:rPr lang="zh-CN" altLang="en-US" smtClean="0"/>
              <a:t>2024/11/20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A32BA-3200-4906-82DF-B0088DF3E3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538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aohongshu.com/user/profile/62ff6e6c000000001200e72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aohongshu.com/user/profile/65a767410000000008014206?channel_type=web_search_result_notes&amp;parent_page_channel_type=web_profile_board&amp;xsec_token=&amp;xsec_source=pc_not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E8E6E3"/>
                </a:solidFill>
                <a:effectLst/>
                <a:latin typeface="system-ui"/>
              </a:rPr>
              <a:t>一起露营吧</a:t>
            </a:r>
            <a:r>
              <a:rPr lang="en-US" altLang="zh-CN" b="0" i="0" dirty="0">
                <a:solidFill>
                  <a:srgbClr val="E8E6E3"/>
                </a:solidFill>
                <a:effectLst/>
                <a:latin typeface="system-ui"/>
              </a:rPr>
              <a:t>2</a:t>
            </a:r>
            <a:r>
              <a:rPr lang="zh-CN" altLang="en-US" b="0" i="0" dirty="0">
                <a:solidFill>
                  <a:srgbClr val="E8E6E3"/>
                </a:solidFill>
                <a:effectLst/>
                <a:latin typeface="system-ui"/>
              </a:rPr>
              <a:t>，同款：</a:t>
            </a:r>
            <a:r>
              <a:rPr lang="zh-CN" altLang="en-US" dirty="0">
                <a:hlinkClick r:id="rId3"/>
              </a:rPr>
              <a:t>东方绿洲露营庄园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小红书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A32BA-3200-4906-82DF-B0088DF3E31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57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9C8F-5658-D7D4-8EF8-4BE9BFC5F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910572-310D-4D62-2344-E1C98A821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77D072-8692-BC3F-CE1D-14CCD9EE04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爱奇艺团建露营同款：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https://www.xiaohongshu.com/user/profile/5fd1d77500000000010017f6?channel_type=web_search_result_notes&amp;parent_page_channel_type=web_user_board&amp;xsec_token=&amp;xsec_source=pc_note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90A59C-469C-4099-FE2F-201B9E371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A32BA-3200-4906-82DF-B0088DF3E31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22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E91DE-637B-B055-D11C-CB383E1E7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4341AE9-7A7D-3FD3-86C6-85976E1570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7F64E7-5FD2-753A-6EE5-A16F87B30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阿里巴巴团建露营同款：</a:t>
            </a:r>
            <a:r>
              <a:rPr lang="zh-CN" altLang="en-US" dirty="0">
                <a:hlinkClick r:id="rId3"/>
              </a:rPr>
              <a:t>魔方旅行团建</a:t>
            </a:r>
            <a:r>
              <a:rPr lang="en-US" altLang="zh-CN" dirty="0">
                <a:hlinkClick r:id="rId3"/>
              </a:rPr>
              <a:t>-</a:t>
            </a:r>
            <a:r>
              <a:rPr lang="zh-CN" altLang="en-US" dirty="0">
                <a:hlinkClick r:id="rId3"/>
              </a:rPr>
              <a:t>小姝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小红书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6F2297-03DB-1394-106F-CD906AAE9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A32BA-3200-4906-82DF-B0088DF3E31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151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9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80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574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8827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87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9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72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1585239" y="6828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636139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2024/11/20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18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92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16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926E9FBA-A131-049D-1578-9EAC986B4461}"/>
              </a:ext>
            </a:extLst>
          </p:cNvPr>
          <p:cNvGrpSpPr/>
          <p:nvPr/>
        </p:nvGrpSpPr>
        <p:grpSpPr>
          <a:xfrm flipH="1">
            <a:off x="1" y="0"/>
            <a:ext cx="12018723" cy="6858000"/>
            <a:chOff x="173278" y="0"/>
            <a:chExt cx="12018723" cy="6858000"/>
          </a:xfrm>
        </p:grpSpPr>
        <p:sp>
          <p:nvSpPr>
            <p:cNvPr id="3" name="Freeform: Shape 42">
              <a:extLst>
                <a:ext uri="{FF2B5EF4-FFF2-40B4-BE49-F238E27FC236}">
                  <a16:creationId xmlns:a16="http://schemas.microsoft.com/office/drawing/2014/main" id="{7DF8490E-6354-EE48-17F2-0F8A3E1BB4B1}"/>
                </a:ext>
              </a:extLst>
            </p:cNvPr>
            <p:cNvSpPr/>
            <p:nvPr userDrawn="1"/>
          </p:nvSpPr>
          <p:spPr>
            <a:xfrm>
              <a:off x="7681220" y="0"/>
              <a:ext cx="4510781" cy="6858000"/>
            </a:xfrm>
            <a:custGeom>
              <a:avLst/>
              <a:gdLst>
                <a:gd name="connsiteX0" fmla="*/ 954886 w 4510781"/>
                <a:gd name="connsiteY0" fmla="*/ 0 h 6858000"/>
                <a:gd name="connsiteX1" fmla="*/ 4510781 w 4510781"/>
                <a:gd name="connsiteY1" fmla="*/ 0 h 6858000"/>
                <a:gd name="connsiteX2" fmla="*/ 4510781 w 4510781"/>
                <a:gd name="connsiteY2" fmla="*/ 6858000 h 6858000"/>
                <a:gd name="connsiteX3" fmla="*/ 954886 w 4510781"/>
                <a:gd name="connsiteY3" fmla="*/ 6858000 h 6858000"/>
                <a:gd name="connsiteX4" fmla="*/ 0 w 4510781"/>
                <a:gd name="connsiteY4" fmla="*/ 5825904 h 6858000"/>
                <a:gd name="connsiteX5" fmla="*/ 0 w 4510781"/>
                <a:gd name="connsiteY5" fmla="*/ 1032097 h 6858000"/>
                <a:gd name="connsiteX6" fmla="*/ 954886 w 4510781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0781" h="6858000">
                  <a:moveTo>
                    <a:pt x="954886" y="0"/>
                  </a:moveTo>
                  <a:lnTo>
                    <a:pt x="4510781" y="0"/>
                  </a:lnTo>
                  <a:lnTo>
                    <a:pt x="4510781" y="6858000"/>
                  </a:lnTo>
                  <a:lnTo>
                    <a:pt x="954886" y="6858000"/>
                  </a:lnTo>
                  <a:cubicBezTo>
                    <a:pt x="427517" y="6858000"/>
                    <a:pt x="0" y="6395915"/>
                    <a:pt x="0" y="5825904"/>
                  </a:cubicBezTo>
                  <a:lnTo>
                    <a:pt x="0" y="1032097"/>
                  </a:lnTo>
                  <a:cubicBezTo>
                    <a:pt x="0" y="462085"/>
                    <a:pt x="427517" y="0"/>
                    <a:pt x="954886" y="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4" name="Group 40">
              <a:extLst>
                <a:ext uri="{FF2B5EF4-FFF2-40B4-BE49-F238E27FC236}">
                  <a16:creationId xmlns:a16="http://schemas.microsoft.com/office/drawing/2014/main" id="{E1E6FD81-C459-3205-FD9C-73171F8719F0}"/>
                </a:ext>
              </a:extLst>
            </p:cNvPr>
            <p:cNvGrpSpPr/>
            <p:nvPr userDrawn="1"/>
          </p:nvGrpSpPr>
          <p:grpSpPr>
            <a:xfrm>
              <a:off x="173278" y="0"/>
              <a:ext cx="12018721" cy="2090057"/>
              <a:chOff x="173278" y="0"/>
              <a:chExt cx="12018721" cy="2090057"/>
            </a:xfrm>
          </p:grpSpPr>
          <p:sp>
            <p:nvSpPr>
              <p:cNvPr id="5" name="Freeform: Shape 36">
                <a:extLst>
                  <a:ext uri="{FF2B5EF4-FFF2-40B4-BE49-F238E27FC236}">
                    <a16:creationId xmlns:a16="http://schemas.microsoft.com/office/drawing/2014/main" id="{9C9F462A-2CC7-0FF3-4745-39E8D2108B56}"/>
                  </a:ext>
                </a:extLst>
              </p:cNvPr>
              <p:cNvSpPr/>
              <p:nvPr userDrawn="1"/>
            </p:nvSpPr>
            <p:spPr>
              <a:xfrm>
                <a:off x="173278" y="368693"/>
                <a:ext cx="974245" cy="974245"/>
              </a:xfrm>
              <a:custGeom>
                <a:avLst/>
                <a:gdLst>
                  <a:gd name="connsiteX0" fmla="*/ 642447 w 974245"/>
                  <a:gd name="connsiteY0" fmla="*/ 37 h 974245"/>
                  <a:gd name="connsiteX1" fmla="*/ 765312 w 974245"/>
                  <a:gd name="connsiteY1" fmla="*/ 85656 h 974245"/>
                  <a:gd name="connsiteX2" fmla="*/ 964704 w 974245"/>
                  <a:gd name="connsiteY2" fmla="*/ 589499 h 974245"/>
                  <a:gd name="connsiteX3" fmla="*/ 888590 w 974245"/>
                  <a:gd name="connsiteY3" fmla="*/ 765312 h 974245"/>
                  <a:gd name="connsiteX4" fmla="*/ 384747 w 974245"/>
                  <a:gd name="connsiteY4" fmla="*/ 964704 h 974245"/>
                  <a:gd name="connsiteX5" fmla="*/ 208934 w 974245"/>
                  <a:gd name="connsiteY5" fmla="*/ 888590 h 974245"/>
                  <a:gd name="connsiteX6" fmla="*/ 9542 w 974245"/>
                  <a:gd name="connsiteY6" fmla="*/ 384747 h 974245"/>
                  <a:gd name="connsiteX7" fmla="*/ 85657 w 974245"/>
                  <a:gd name="connsiteY7" fmla="*/ 208934 h 974245"/>
                  <a:gd name="connsiteX8" fmla="*/ 589499 w 974245"/>
                  <a:gd name="connsiteY8" fmla="*/ 9542 h 974245"/>
                  <a:gd name="connsiteX9" fmla="*/ 642447 w 974245"/>
                  <a:gd name="connsiteY9" fmla="*/ 37 h 97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245" h="974245">
                    <a:moveTo>
                      <a:pt x="642447" y="37"/>
                    </a:moveTo>
                    <a:cubicBezTo>
                      <a:pt x="695225" y="1268"/>
                      <a:pt x="744664" y="33481"/>
                      <a:pt x="765312" y="85656"/>
                    </a:cubicBezTo>
                    <a:lnTo>
                      <a:pt x="964704" y="589499"/>
                    </a:lnTo>
                    <a:cubicBezTo>
                      <a:pt x="992235" y="659066"/>
                      <a:pt x="958157" y="737781"/>
                      <a:pt x="888590" y="765312"/>
                    </a:cubicBezTo>
                    <a:lnTo>
                      <a:pt x="384747" y="964704"/>
                    </a:lnTo>
                    <a:cubicBezTo>
                      <a:pt x="315180" y="992235"/>
                      <a:pt x="236465" y="958157"/>
                      <a:pt x="208934" y="888590"/>
                    </a:cubicBezTo>
                    <a:lnTo>
                      <a:pt x="9542" y="384747"/>
                    </a:lnTo>
                    <a:cubicBezTo>
                      <a:pt x="-17989" y="315180"/>
                      <a:pt x="16089" y="236465"/>
                      <a:pt x="85657" y="208934"/>
                    </a:cubicBezTo>
                    <a:lnTo>
                      <a:pt x="589499" y="9542"/>
                    </a:lnTo>
                    <a:cubicBezTo>
                      <a:pt x="606891" y="2659"/>
                      <a:pt x="624854" y="-373"/>
                      <a:pt x="642447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9E26516C-5ED6-50D5-A993-36F78E81CD36}"/>
                  </a:ext>
                </a:extLst>
              </p:cNvPr>
              <p:cNvGrpSpPr/>
              <p:nvPr userDrawn="1"/>
            </p:nvGrpSpPr>
            <p:grpSpPr>
              <a:xfrm flipH="1">
                <a:off x="10571107" y="0"/>
                <a:ext cx="1620892" cy="2090057"/>
                <a:chOff x="5895021" y="3170300"/>
                <a:chExt cx="402601" cy="519133"/>
              </a:xfrm>
            </p:grpSpPr>
            <p:sp>
              <p:nvSpPr>
                <p:cNvPr id="11" name="Freeform: Shape 16">
                  <a:extLst>
                    <a:ext uri="{FF2B5EF4-FFF2-40B4-BE49-F238E27FC236}">
                      <a16:creationId xmlns:a16="http://schemas.microsoft.com/office/drawing/2014/main" id="{A219DB4C-DCC0-8520-484B-FC70ED4FD08C}"/>
                    </a:ext>
                  </a:extLst>
                </p:cNvPr>
                <p:cNvSpPr/>
                <p:nvPr userDrawn="1"/>
              </p:nvSpPr>
              <p:spPr>
                <a:xfrm>
                  <a:off x="5895689" y="3170300"/>
                  <a:ext cx="142783" cy="210744"/>
                </a:xfrm>
                <a:custGeom>
                  <a:avLst/>
                  <a:gdLst>
                    <a:gd name="connsiteX0" fmla="*/ 45858 w 142783"/>
                    <a:gd name="connsiteY0" fmla="*/ -715 h 210744"/>
                    <a:gd name="connsiteX1" fmla="*/ 132249 w 142783"/>
                    <a:gd name="connsiteY1" fmla="*/ 93678 h 210744"/>
                    <a:gd name="connsiteX2" fmla="*/ 132249 w 142783"/>
                    <a:gd name="connsiteY2" fmla="*/ 164544 h 210744"/>
                    <a:gd name="connsiteX3" fmla="*/ 56049 w 142783"/>
                    <a:gd name="connsiteY3" fmla="*/ 208644 h 210744"/>
                    <a:gd name="connsiteX4" fmla="*/ 2043 w 142783"/>
                    <a:gd name="connsiteY4" fmla="*/ 170068 h 2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83" h="210744">
                      <a:moveTo>
                        <a:pt x="45858" y="-715"/>
                      </a:moveTo>
                      <a:cubicBezTo>
                        <a:pt x="45858" y="-715"/>
                        <a:pt x="122058" y="80057"/>
                        <a:pt x="132249" y="93678"/>
                      </a:cubicBezTo>
                      <a:cubicBezTo>
                        <a:pt x="142442" y="107299"/>
                        <a:pt x="154539" y="145875"/>
                        <a:pt x="132249" y="164544"/>
                      </a:cubicBezTo>
                      <a:cubicBezTo>
                        <a:pt x="109961" y="183213"/>
                        <a:pt x="94149" y="217312"/>
                        <a:pt x="56049" y="208644"/>
                      </a:cubicBezTo>
                      <a:cubicBezTo>
                        <a:pt x="33666" y="203482"/>
                        <a:pt x="14236" y="189594"/>
                        <a:pt x="2043" y="17006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Freeform: Shape 17">
                  <a:extLst>
                    <a:ext uri="{FF2B5EF4-FFF2-40B4-BE49-F238E27FC236}">
                      <a16:creationId xmlns:a16="http://schemas.microsoft.com/office/drawing/2014/main" id="{E85B7681-B59D-E0CF-3884-816B375C7208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195813" cy="261829"/>
                </a:xfrm>
                <a:custGeom>
                  <a:avLst/>
                  <a:gdLst>
                    <a:gd name="connsiteX0" fmla="*/ 116343 w 195813"/>
                    <a:gd name="connsiteY0" fmla="*/ -715 h 261829"/>
                    <a:gd name="connsiteX1" fmla="*/ 180923 w 195813"/>
                    <a:gd name="connsiteY1" fmla="*/ 77581 h 261829"/>
                    <a:gd name="connsiteX2" fmla="*/ 180923 w 195813"/>
                    <a:gd name="connsiteY2" fmla="*/ 163877 h 261829"/>
                    <a:gd name="connsiteX3" fmla="*/ 116343 w 195813"/>
                    <a:gd name="connsiteY3" fmla="*/ 232838 h 261829"/>
                    <a:gd name="connsiteX4" fmla="*/ 51097 w 195813"/>
                    <a:gd name="connsiteY4" fmla="*/ 260842 h 261829"/>
                    <a:gd name="connsiteX5" fmla="*/ 2043 w 195813"/>
                    <a:gd name="connsiteY5" fmla="*/ 238458 h 26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813" h="261829">
                      <a:moveTo>
                        <a:pt x="116343" y="-715"/>
                      </a:moveTo>
                      <a:lnTo>
                        <a:pt x="180923" y="77581"/>
                      </a:lnTo>
                      <a:cubicBezTo>
                        <a:pt x="180923" y="77581"/>
                        <a:pt x="219023" y="120443"/>
                        <a:pt x="180923" y="163877"/>
                      </a:cubicBezTo>
                      <a:cubicBezTo>
                        <a:pt x="142823" y="207311"/>
                        <a:pt x="116343" y="232838"/>
                        <a:pt x="116343" y="232838"/>
                      </a:cubicBezTo>
                      <a:cubicBezTo>
                        <a:pt x="97675" y="248202"/>
                        <a:pt x="75101" y="257927"/>
                        <a:pt x="51097" y="260842"/>
                      </a:cubicBezTo>
                      <a:cubicBezTo>
                        <a:pt x="31952" y="262785"/>
                        <a:pt x="13188" y="254231"/>
                        <a:pt x="2043" y="23845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: Shape 18">
                  <a:extLst>
                    <a:ext uri="{FF2B5EF4-FFF2-40B4-BE49-F238E27FC236}">
                      <a16:creationId xmlns:a16="http://schemas.microsoft.com/office/drawing/2014/main" id="{3DAFFBB8-116D-DC8D-B770-FA66FD1D8A46}"/>
                    </a:ext>
                  </a:extLst>
                </p:cNvPr>
                <p:cNvSpPr/>
                <p:nvPr userDrawn="1"/>
              </p:nvSpPr>
              <p:spPr>
                <a:xfrm>
                  <a:off x="5895784" y="3170300"/>
                  <a:ext cx="243612" cy="327406"/>
                </a:xfrm>
                <a:custGeom>
                  <a:avLst/>
                  <a:gdLst>
                    <a:gd name="connsiteX0" fmla="*/ 169397 w 243612"/>
                    <a:gd name="connsiteY0" fmla="*/ -715 h 327406"/>
                    <a:gd name="connsiteX1" fmla="*/ 245597 w 243612"/>
                    <a:gd name="connsiteY1" fmla="*/ 104632 h 327406"/>
                    <a:gd name="connsiteX2" fmla="*/ 215689 w 243612"/>
                    <a:gd name="connsiteY2" fmla="*/ 193691 h 327406"/>
                    <a:gd name="connsiteX3" fmla="*/ 108914 w 243612"/>
                    <a:gd name="connsiteY3" fmla="*/ 305514 h 327406"/>
                    <a:gd name="connsiteX4" fmla="*/ 56049 w 243612"/>
                    <a:gd name="connsiteY4" fmla="*/ 326659 h 327406"/>
                    <a:gd name="connsiteX5" fmla="*/ 2043 w 243612"/>
                    <a:gd name="connsiteY5" fmla="*/ 305514 h 32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612" h="327406">
                      <a:moveTo>
                        <a:pt x="169397" y="-715"/>
                      </a:moveTo>
                      <a:cubicBezTo>
                        <a:pt x="169397" y="-715"/>
                        <a:pt x="244550" y="80152"/>
                        <a:pt x="245597" y="104632"/>
                      </a:cubicBezTo>
                      <a:cubicBezTo>
                        <a:pt x="246549" y="136931"/>
                        <a:pt x="235977" y="168506"/>
                        <a:pt x="215689" y="193691"/>
                      </a:cubicBezTo>
                      <a:cubicBezTo>
                        <a:pt x="192162" y="220456"/>
                        <a:pt x="108914" y="305514"/>
                        <a:pt x="108914" y="305514"/>
                      </a:cubicBezTo>
                      <a:cubicBezTo>
                        <a:pt x="94435" y="318668"/>
                        <a:pt x="75672" y="326174"/>
                        <a:pt x="56049" y="326659"/>
                      </a:cubicBezTo>
                      <a:cubicBezTo>
                        <a:pt x="35952" y="327250"/>
                        <a:pt x="16426" y="319620"/>
                        <a:pt x="2043" y="305514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: Shape 19">
                  <a:extLst>
                    <a:ext uri="{FF2B5EF4-FFF2-40B4-BE49-F238E27FC236}">
                      <a16:creationId xmlns:a16="http://schemas.microsoft.com/office/drawing/2014/main" id="{964F022F-827F-1FC7-6F51-0DFD2216CD25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295053" cy="399637"/>
                </a:xfrm>
                <a:custGeom>
                  <a:avLst/>
                  <a:gdLst>
                    <a:gd name="connsiteX0" fmla="*/ 226262 w 295053"/>
                    <a:gd name="connsiteY0" fmla="*/ -715 h 399637"/>
                    <a:gd name="connsiteX1" fmla="*/ 287793 w 295053"/>
                    <a:gd name="connsiteY1" fmla="*/ 81867 h 399637"/>
                    <a:gd name="connsiteX2" fmla="*/ 282174 w 295053"/>
                    <a:gd name="connsiteY2" fmla="*/ 180641 h 399637"/>
                    <a:gd name="connsiteX3" fmla="*/ 109486 w 295053"/>
                    <a:gd name="connsiteY3" fmla="*/ 373904 h 399637"/>
                    <a:gd name="connsiteX4" fmla="*/ 18808 w 295053"/>
                    <a:gd name="connsiteY4" fmla="*/ 393716 h 399637"/>
                    <a:gd name="connsiteX5" fmla="*/ 2043 w 295053"/>
                    <a:gd name="connsiteY5" fmla="*/ 383142 h 399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053" h="399637">
                      <a:moveTo>
                        <a:pt x="226262" y="-715"/>
                      </a:moveTo>
                      <a:cubicBezTo>
                        <a:pt x="226262" y="-715"/>
                        <a:pt x="276649" y="58912"/>
                        <a:pt x="287793" y="81867"/>
                      </a:cubicBezTo>
                      <a:cubicBezTo>
                        <a:pt x="298938" y="104822"/>
                        <a:pt x="303319" y="152066"/>
                        <a:pt x="282174" y="180641"/>
                      </a:cubicBezTo>
                      <a:cubicBezTo>
                        <a:pt x="261028" y="209216"/>
                        <a:pt x="154253" y="338470"/>
                        <a:pt x="109486" y="373904"/>
                      </a:cubicBezTo>
                      <a:cubicBezTo>
                        <a:pt x="64718" y="409336"/>
                        <a:pt x="29380" y="398097"/>
                        <a:pt x="18808" y="393716"/>
                      </a:cubicBezTo>
                      <a:cubicBezTo>
                        <a:pt x="12616" y="391258"/>
                        <a:pt x="6901" y="387677"/>
                        <a:pt x="2043" y="383142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: Shape 20">
                  <a:extLst>
                    <a:ext uri="{FF2B5EF4-FFF2-40B4-BE49-F238E27FC236}">
                      <a16:creationId xmlns:a16="http://schemas.microsoft.com/office/drawing/2014/main" id="{3333064F-0E11-7C7A-7E70-38319A64DABB}"/>
                    </a:ext>
                  </a:extLst>
                </p:cNvPr>
                <p:cNvSpPr/>
                <p:nvPr userDrawn="1"/>
              </p:nvSpPr>
              <p:spPr>
                <a:xfrm>
                  <a:off x="5895021" y="3170300"/>
                  <a:ext cx="348126" cy="454638"/>
                </a:xfrm>
                <a:custGeom>
                  <a:avLst/>
                  <a:gdLst>
                    <a:gd name="connsiteX0" fmla="*/ 288175 w 348126"/>
                    <a:gd name="connsiteY0" fmla="*/ -715 h 454638"/>
                    <a:gd name="connsiteX1" fmla="*/ 345991 w 348126"/>
                    <a:gd name="connsiteY1" fmla="*/ 91202 h 454638"/>
                    <a:gd name="connsiteX2" fmla="*/ 326941 w 348126"/>
                    <a:gd name="connsiteY2" fmla="*/ 204263 h 454638"/>
                    <a:gd name="connsiteX3" fmla="*/ 96437 w 348126"/>
                    <a:gd name="connsiteY3" fmla="*/ 442388 h 454638"/>
                    <a:gd name="connsiteX4" fmla="*/ 2043 w 348126"/>
                    <a:gd name="connsiteY4" fmla="*/ 432863 h 45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126" h="454638">
                      <a:moveTo>
                        <a:pt x="288175" y="-715"/>
                      </a:moveTo>
                      <a:cubicBezTo>
                        <a:pt x="288175" y="-715"/>
                        <a:pt x="336657" y="59579"/>
                        <a:pt x="345991" y="91202"/>
                      </a:cubicBezTo>
                      <a:cubicBezTo>
                        <a:pt x="355327" y="122825"/>
                        <a:pt x="349040" y="179403"/>
                        <a:pt x="326941" y="204263"/>
                      </a:cubicBezTo>
                      <a:cubicBezTo>
                        <a:pt x="304844" y="229123"/>
                        <a:pt x="157301" y="411717"/>
                        <a:pt x="96437" y="442388"/>
                      </a:cubicBezTo>
                      <a:cubicBezTo>
                        <a:pt x="35572" y="473059"/>
                        <a:pt x="2043" y="432863"/>
                        <a:pt x="2043" y="432863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: Shape 21">
                  <a:extLst>
                    <a:ext uri="{FF2B5EF4-FFF2-40B4-BE49-F238E27FC236}">
                      <a16:creationId xmlns:a16="http://schemas.microsoft.com/office/drawing/2014/main" id="{3C3963D4-AD9F-275C-2EA4-32EA12902557}"/>
                    </a:ext>
                  </a:extLst>
                </p:cNvPr>
                <p:cNvSpPr/>
                <p:nvPr userDrawn="1"/>
              </p:nvSpPr>
              <p:spPr>
                <a:xfrm>
                  <a:off x="5898545" y="3170300"/>
                  <a:ext cx="399077" cy="519133"/>
                </a:xfrm>
                <a:custGeom>
                  <a:avLst/>
                  <a:gdLst>
                    <a:gd name="connsiteX0" fmla="*/ 336181 w 399077"/>
                    <a:gd name="connsiteY0" fmla="*/ -715 h 519133"/>
                    <a:gd name="connsiteX1" fmla="*/ 400189 w 399077"/>
                    <a:gd name="connsiteY1" fmla="*/ 120443 h 519133"/>
                    <a:gd name="connsiteX2" fmla="*/ 364184 w 399077"/>
                    <a:gd name="connsiteY2" fmla="*/ 240267 h 519133"/>
                    <a:gd name="connsiteX3" fmla="*/ 169684 w 399077"/>
                    <a:gd name="connsiteY3" fmla="*/ 449056 h 519133"/>
                    <a:gd name="connsiteX4" fmla="*/ 56717 w 399077"/>
                    <a:gd name="connsiteY4" fmla="*/ 517350 h 519133"/>
                    <a:gd name="connsiteX5" fmla="*/ 2043 w 399077"/>
                    <a:gd name="connsiteY5" fmla="*/ 491918 h 519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9077" h="519133">
                      <a:moveTo>
                        <a:pt x="336181" y="-715"/>
                      </a:moveTo>
                      <a:cubicBezTo>
                        <a:pt x="336181" y="-715"/>
                        <a:pt x="393997" y="79391"/>
                        <a:pt x="400189" y="120443"/>
                      </a:cubicBezTo>
                      <a:cubicBezTo>
                        <a:pt x="406380" y="161496"/>
                        <a:pt x="380282" y="222266"/>
                        <a:pt x="364184" y="240267"/>
                      </a:cubicBezTo>
                      <a:cubicBezTo>
                        <a:pt x="348087" y="258270"/>
                        <a:pt x="169684" y="449056"/>
                        <a:pt x="169684" y="449056"/>
                      </a:cubicBezTo>
                      <a:cubicBezTo>
                        <a:pt x="169684" y="449056"/>
                        <a:pt x="111962" y="508682"/>
                        <a:pt x="56717" y="517350"/>
                      </a:cubicBezTo>
                      <a:cubicBezTo>
                        <a:pt x="34905" y="521913"/>
                        <a:pt x="12616" y="511568"/>
                        <a:pt x="2043" y="49191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F0FB2CFE-7595-4112-D0A5-AAA863243810}"/>
                  </a:ext>
                </a:extLst>
              </p:cNvPr>
              <p:cNvSpPr/>
              <p:nvPr userDrawn="1"/>
            </p:nvSpPr>
            <p:spPr>
              <a:xfrm>
                <a:off x="859180" y="744385"/>
                <a:ext cx="606732" cy="60673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Title 4">
            <a:extLst>
              <a:ext uri="{FF2B5EF4-FFF2-40B4-BE49-F238E27FC236}">
                <a16:creationId xmlns:a16="http://schemas.microsoft.com/office/drawing/2014/main" id="{D59DB84C-79AA-5611-6B51-81CDD52CFF06}"/>
              </a:ext>
            </a:extLst>
          </p:cNvPr>
          <p:cNvSpPr txBox="1">
            <a:spLocks/>
          </p:cNvSpPr>
          <p:nvPr/>
        </p:nvSpPr>
        <p:spPr>
          <a:xfrm>
            <a:off x="5762566" y="3054096"/>
            <a:ext cx="5756085" cy="890196"/>
          </a:xfrm>
          <a:prstGeom prst="rect">
            <a:avLst/>
          </a:prstGeom>
        </p:spPr>
        <p:txBody>
          <a:bodyPr wrap="square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chemeClr val="accent2"/>
                </a:solidFill>
                <a:latin typeface="+mj-ea"/>
              </a:rPr>
              <a:t>淀山湖周边露营推荐</a:t>
            </a:r>
          </a:p>
        </p:txBody>
      </p:sp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10A0FB06-AC10-89FC-1543-83A6DB04B589}"/>
              </a:ext>
            </a:extLst>
          </p:cNvPr>
          <p:cNvSpPr/>
          <p:nvPr/>
        </p:nvSpPr>
        <p:spPr>
          <a:xfrm flipH="1" flipV="1">
            <a:off x="5936949" y="3898572"/>
            <a:ext cx="510753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3E2E6ACD-5F1E-1EDB-1391-0E71CBF5F242}"/>
              </a:ext>
            </a:extLst>
          </p:cNvPr>
          <p:cNvSpPr txBox="1">
            <a:spLocks/>
          </p:cNvSpPr>
          <p:nvPr/>
        </p:nvSpPr>
        <p:spPr>
          <a:xfrm>
            <a:off x="9752342" y="5758483"/>
            <a:ext cx="1494797" cy="456842"/>
          </a:xfrm>
          <a:prstGeom prst="roundRect">
            <a:avLst>
              <a:gd name="adj" fmla="val 0"/>
            </a:avLst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1200" dirty="0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第一</a:t>
            </a:r>
            <a:r>
              <a:rPr lang="en-US" altLang="zh-CN" sz="1200" dirty="0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A2A8DD1-D1B1-DF9C-C6B7-3A0AF417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50" t="-7080" r="-3450" b="-7080"/>
          <a:stretch/>
        </p:blipFill>
        <p:spPr>
          <a:xfrm>
            <a:off x="562298" y="379478"/>
            <a:ext cx="4910014" cy="6117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28651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人站在沙滩上&#10;&#10;描述已自动生成">
            <a:extLst>
              <a:ext uri="{FF2B5EF4-FFF2-40B4-BE49-F238E27FC236}">
                <a16:creationId xmlns:a16="http://schemas.microsoft.com/office/drawing/2014/main" id="{9339DC32-8D68-DA50-B6E4-B3BB8C8EB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6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1" y="0"/>
            <a:ext cx="45365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75DBE59-5F6D-4732-9109-A8C370A66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76" y="583083"/>
            <a:ext cx="8066454" cy="5691834"/>
          </a:xfrm>
          <a:prstGeom prst="rect">
            <a:avLst/>
          </a:prstGeom>
        </p:spPr>
      </p:pic>
      <p:sp>
        <p:nvSpPr>
          <p:cNvPr id="28" name="Rectangle: Rounded Corners 15">
            <a:extLst>
              <a:ext uri="{FF2B5EF4-FFF2-40B4-BE49-F238E27FC236}">
                <a16:creationId xmlns:a16="http://schemas.microsoft.com/office/drawing/2014/main" id="{09A277CB-0323-11F0-45EC-D00422E0A16B}"/>
              </a:ext>
            </a:extLst>
          </p:cNvPr>
          <p:cNvSpPr/>
          <p:nvPr/>
        </p:nvSpPr>
        <p:spPr>
          <a:xfrm>
            <a:off x="9040713" y="583082"/>
            <a:ext cx="2464711" cy="5691833"/>
          </a:xfrm>
          <a:prstGeom prst="roundRect">
            <a:avLst>
              <a:gd name="adj" fmla="val 9280"/>
            </a:avLst>
          </a:prstGeom>
          <a:solidFill>
            <a:schemeClr val="accent6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3FD0DB-CBA8-3E27-0491-9BF608376F75}"/>
              </a:ext>
            </a:extLst>
          </p:cNvPr>
          <p:cNvSpPr txBox="1"/>
          <p:nvPr/>
        </p:nvSpPr>
        <p:spPr>
          <a:xfrm>
            <a:off x="9199697" y="654618"/>
            <a:ext cx="2146742" cy="5548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东方绿舟营地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太阳岛营地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金坞半岛营地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淀山湖营地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凯博农庄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美帆露营基地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青西郊野公园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半马草坪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大千天鹅湖营地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1800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老谷仓露营地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033401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926E9FBA-A131-049D-1578-9EAC986B4461}"/>
              </a:ext>
            </a:extLst>
          </p:cNvPr>
          <p:cNvGrpSpPr/>
          <p:nvPr/>
        </p:nvGrpSpPr>
        <p:grpSpPr>
          <a:xfrm flipH="1">
            <a:off x="86638" y="0"/>
            <a:ext cx="12018723" cy="6858000"/>
            <a:chOff x="173278" y="0"/>
            <a:chExt cx="12018723" cy="6858000"/>
          </a:xfrm>
        </p:grpSpPr>
        <p:sp>
          <p:nvSpPr>
            <p:cNvPr id="3" name="Freeform: Shape 42">
              <a:extLst>
                <a:ext uri="{FF2B5EF4-FFF2-40B4-BE49-F238E27FC236}">
                  <a16:creationId xmlns:a16="http://schemas.microsoft.com/office/drawing/2014/main" id="{7DF8490E-6354-EE48-17F2-0F8A3E1BB4B1}"/>
                </a:ext>
              </a:extLst>
            </p:cNvPr>
            <p:cNvSpPr/>
            <p:nvPr userDrawn="1"/>
          </p:nvSpPr>
          <p:spPr>
            <a:xfrm>
              <a:off x="7681220" y="0"/>
              <a:ext cx="4510781" cy="6858000"/>
            </a:xfrm>
            <a:custGeom>
              <a:avLst/>
              <a:gdLst>
                <a:gd name="connsiteX0" fmla="*/ 954886 w 4510781"/>
                <a:gd name="connsiteY0" fmla="*/ 0 h 6858000"/>
                <a:gd name="connsiteX1" fmla="*/ 4510781 w 4510781"/>
                <a:gd name="connsiteY1" fmla="*/ 0 h 6858000"/>
                <a:gd name="connsiteX2" fmla="*/ 4510781 w 4510781"/>
                <a:gd name="connsiteY2" fmla="*/ 6858000 h 6858000"/>
                <a:gd name="connsiteX3" fmla="*/ 954886 w 4510781"/>
                <a:gd name="connsiteY3" fmla="*/ 6858000 h 6858000"/>
                <a:gd name="connsiteX4" fmla="*/ 0 w 4510781"/>
                <a:gd name="connsiteY4" fmla="*/ 5825904 h 6858000"/>
                <a:gd name="connsiteX5" fmla="*/ 0 w 4510781"/>
                <a:gd name="connsiteY5" fmla="*/ 1032097 h 6858000"/>
                <a:gd name="connsiteX6" fmla="*/ 954886 w 4510781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0781" h="6858000">
                  <a:moveTo>
                    <a:pt x="954886" y="0"/>
                  </a:moveTo>
                  <a:lnTo>
                    <a:pt x="4510781" y="0"/>
                  </a:lnTo>
                  <a:lnTo>
                    <a:pt x="4510781" y="6858000"/>
                  </a:lnTo>
                  <a:lnTo>
                    <a:pt x="954886" y="6858000"/>
                  </a:lnTo>
                  <a:cubicBezTo>
                    <a:pt x="427517" y="6858000"/>
                    <a:pt x="0" y="6395915"/>
                    <a:pt x="0" y="5825904"/>
                  </a:cubicBezTo>
                  <a:lnTo>
                    <a:pt x="0" y="1032097"/>
                  </a:lnTo>
                  <a:cubicBezTo>
                    <a:pt x="0" y="462085"/>
                    <a:pt x="427517" y="0"/>
                    <a:pt x="954886" y="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/>
            </a:p>
          </p:txBody>
        </p:sp>
        <p:grpSp>
          <p:nvGrpSpPr>
            <p:cNvPr id="4" name="Group 40">
              <a:extLst>
                <a:ext uri="{FF2B5EF4-FFF2-40B4-BE49-F238E27FC236}">
                  <a16:creationId xmlns:a16="http://schemas.microsoft.com/office/drawing/2014/main" id="{E1E6FD81-C459-3205-FD9C-73171F8719F0}"/>
                </a:ext>
              </a:extLst>
            </p:cNvPr>
            <p:cNvGrpSpPr/>
            <p:nvPr userDrawn="1"/>
          </p:nvGrpSpPr>
          <p:grpSpPr>
            <a:xfrm>
              <a:off x="173278" y="0"/>
              <a:ext cx="12018721" cy="2090057"/>
              <a:chOff x="173278" y="0"/>
              <a:chExt cx="12018721" cy="2090057"/>
            </a:xfrm>
          </p:grpSpPr>
          <p:sp>
            <p:nvSpPr>
              <p:cNvPr id="5" name="Freeform: Shape 36">
                <a:extLst>
                  <a:ext uri="{FF2B5EF4-FFF2-40B4-BE49-F238E27FC236}">
                    <a16:creationId xmlns:a16="http://schemas.microsoft.com/office/drawing/2014/main" id="{9C9F462A-2CC7-0FF3-4745-39E8D2108B56}"/>
                  </a:ext>
                </a:extLst>
              </p:cNvPr>
              <p:cNvSpPr/>
              <p:nvPr userDrawn="1"/>
            </p:nvSpPr>
            <p:spPr>
              <a:xfrm>
                <a:off x="173278" y="368693"/>
                <a:ext cx="974245" cy="974245"/>
              </a:xfrm>
              <a:custGeom>
                <a:avLst/>
                <a:gdLst>
                  <a:gd name="connsiteX0" fmla="*/ 642447 w 974245"/>
                  <a:gd name="connsiteY0" fmla="*/ 37 h 974245"/>
                  <a:gd name="connsiteX1" fmla="*/ 765312 w 974245"/>
                  <a:gd name="connsiteY1" fmla="*/ 85656 h 974245"/>
                  <a:gd name="connsiteX2" fmla="*/ 964704 w 974245"/>
                  <a:gd name="connsiteY2" fmla="*/ 589499 h 974245"/>
                  <a:gd name="connsiteX3" fmla="*/ 888590 w 974245"/>
                  <a:gd name="connsiteY3" fmla="*/ 765312 h 974245"/>
                  <a:gd name="connsiteX4" fmla="*/ 384747 w 974245"/>
                  <a:gd name="connsiteY4" fmla="*/ 964704 h 974245"/>
                  <a:gd name="connsiteX5" fmla="*/ 208934 w 974245"/>
                  <a:gd name="connsiteY5" fmla="*/ 888590 h 974245"/>
                  <a:gd name="connsiteX6" fmla="*/ 9542 w 974245"/>
                  <a:gd name="connsiteY6" fmla="*/ 384747 h 974245"/>
                  <a:gd name="connsiteX7" fmla="*/ 85657 w 974245"/>
                  <a:gd name="connsiteY7" fmla="*/ 208934 h 974245"/>
                  <a:gd name="connsiteX8" fmla="*/ 589499 w 974245"/>
                  <a:gd name="connsiteY8" fmla="*/ 9542 h 974245"/>
                  <a:gd name="connsiteX9" fmla="*/ 642447 w 974245"/>
                  <a:gd name="connsiteY9" fmla="*/ 37 h 97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245" h="974245">
                    <a:moveTo>
                      <a:pt x="642447" y="37"/>
                    </a:moveTo>
                    <a:cubicBezTo>
                      <a:pt x="695225" y="1268"/>
                      <a:pt x="744664" y="33481"/>
                      <a:pt x="765312" y="85656"/>
                    </a:cubicBezTo>
                    <a:lnTo>
                      <a:pt x="964704" y="589499"/>
                    </a:lnTo>
                    <a:cubicBezTo>
                      <a:pt x="992235" y="659066"/>
                      <a:pt x="958157" y="737781"/>
                      <a:pt x="888590" y="765312"/>
                    </a:cubicBezTo>
                    <a:lnTo>
                      <a:pt x="384747" y="964704"/>
                    </a:lnTo>
                    <a:cubicBezTo>
                      <a:pt x="315180" y="992235"/>
                      <a:pt x="236465" y="958157"/>
                      <a:pt x="208934" y="888590"/>
                    </a:cubicBezTo>
                    <a:lnTo>
                      <a:pt x="9542" y="384747"/>
                    </a:lnTo>
                    <a:cubicBezTo>
                      <a:pt x="-17989" y="315180"/>
                      <a:pt x="16089" y="236465"/>
                      <a:pt x="85657" y="208934"/>
                    </a:cubicBezTo>
                    <a:lnTo>
                      <a:pt x="589499" y="9542"/>
                    </a:lnTo>
                    <a:cubicBezTo>
                      <a:pt x="606891" y="2659"/>
                      <a:pt x="624854" y="-373"/>
                      <a:pt x="642447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9E26516C-5ED6-50D5-A993-36F78E81CD36}"/>
                  </a:ext>
                </a:extLst>
              </p:cNvPr>
              <p:cNvGrpSpPr/>
              <p:nvPr userDrawn="1"/>
            </p:nvGrpSpPr>
            <p:grpSpPr>
              <a:xfrm flipH="1">
                <a:off x="10571107" y="0"/>
                <a:ext cx="1620892" cy="2090057"/>
                <a:chOff x="5895021" y="3170300"/>
                <a:chExt cx="402601" cy="519133"/>
              </a:xfrm>
            </p:grpSpPr>
            <p:sp>
              <p:nvSpPr>
                <p:cNvPr id="11" name="Freeform: Shape 16">
                  <a:extLst>
                    <a:ext uri="{FF2B5EF4-FFF2-40B4-BE49-F238E27FC236}">
                      <a16:creationId xmlns:a16="http://schemas.microsoft.com/office/drawing/2014/main" id="{A219DB4C-DCC0-8520-484B-FC70ED4FD08C}"/>
                    </a:ext>
                  </a:extLst>
                </p:cNvPr>
                <p:cNvSpPr/>
                <p:nvPr userDrawn="1"/>
              </p:nvSpPr>
              <p:spPr>
                <a:xfrm>
                  <a:off x="5895689" y="3170300"/>
                  <a:ext cx="142783" cy="210744"/>
                </a:xfrm>
                <a:custGeom>
                  <a:avLst/>
                  <a:gdLst>
                    <a:gd name="connsiteX0" fmla="*/ 45858 w 142783"/>
                    <a:gd name="connsiteY0" fmla="*/ -715 h 210744"/>
                    <a:gd name="connsiteX1" fmla="*/ 132249 w 142783"/>
                    <a:gd name="connsiteY1" fmla="*/ 93678 h 210744"/>
                    <a:gd name="connsiteX2" fmla="*/ 132249 w 142783"/>
                    <a:gd name="connsiteY2" fmla="*/ 164544 h 210744"/>
                    <a:gd name="connsiteX3" fmla="*/ 56049 w 142783"/>
                    <a:gd name="connsiteY3" fmla="*/ 208644 h 210744"/>
                    <a:gd name="connsiteX4" fmla="*/ 2043 w 142783"/>
                    <a:gd name="connsiteY4" fmla="*/ 170068 h 2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83" h="210744">
                      <a:moveTo>
                        <a:pt x="45858" y="-715"/>
                      </a:moveTo>
                      <a:cubicBezTo>
                        <a:pt x="45858" y="-715"/>
                        <a:pt x="122058" y="80057"/>
                        <a:pt x="132249" y="93678"/>
                      </a:cubicBezTo>
                      <a:cubicBezTo>
                        <a:pt x="142442" y="107299"/>
                        <a:pt x="154539" y="145875"/>
                        <a:pt x="132249" y="164544"/>
                      </a:cubicBezTo>
                      <a:cubicBezTo>
                        <a:pt x="109961" y="183213"/>
                        <a:pt x="94149" y="217312"/>
                        <a:pt x="56049" y="208644"/>
                      </a:cubicBezTo>
                      <a:cubicBezTo>
                        <a:pt x="33666" y="203482"/>
                        <a:pt x="14236" y="189594"/>
                        <a:pt x="2043" y="17006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Freeform: Shape 17">
                  <a:extLst>
                    <a:ext uri="{FF2B5EF4-FFF2-40B4-BE49-F238E27FC236}">
                      <a16:creationId xmlns:a16="http://schemas.microsoft.com/office/drawing/2014/main" id="{E85B7681-B59D-E0CF-3884-816B375C7208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195813" cy="261829"/>
                </a:xfrm>
                <a:custGeom>
                  <a:avLst/>
                  <a:gdLst>
                    <a:gd name="connsiteX0" fmla="*/ 116343 w 195813"/>
                    <a:gd name="connsiteY0" fmla="*/ -715 h 261829"/>
                    <a:gd name="connsiteX1" fmla="*/ 180923 w 195813"/>
                    <a:gd name="connsiteY1" fmla="*/ 77581 h 261829"/>
                    <a:gd name="connsiteX2" fmla="*/ 180923 w 195813"/>
                    <a:gd name="connsiteY2" fmla="*/ 163877 h 261829"/>
                    <a:gd name="connsiteX3" fmla="*/ 116343 w 195813"/>
                    <a:gd name="connsiteY3" fmla="*/ 232838 h 261829"/>
                    <a:gd name="connsiteX4" fmla="*/ 51097 w 195813"/>
                    <a:gd name="connsiteY4" fmla="*/ 260842 h 261829"/>
                    <a:gd name="connsiteX5" fmla="*/ 2043 w 195813"/>
                    <a:gd name="connsiteY5" fmla="*/ 238458 h 26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813" h="261829">
                      <a:moveTo>
                        <a:pt x="116343" y="-715"/>
                      </a:moveTo>
                      <a:lnTo>
                        <a:pt x="180923" y="77581"/>
                      </a:lnTo>
                      <a:cubicBezTo>
                        <a:pt x="180923" y="77581"/>
                        <a:pt x="219023" y="120443"/>
                        <a:pt x="180923" y="163877"/>
                      </a:cubicBezTo>
                      <a:cubicBezTo>
                        <a:pt x="142823" y="207311"/>
                        <a:pt x="116343" y="232838"/>
                        <a:pt x="116343" y="232838"/>
                      </a:cubicBezTo>
                      <a:cubicBezTo>
                        <a:pt x="97675" y="248202"/>
                        <a:pt x="75101" y="257927"/>
                        <a:pt x="51097" y="260842"/>
                      </a:cubicBezTo>
                      <a:cubicBezTo>
                        <a:pt x="31952" y="262785"/>
                        <a:pt x="13188" y="254231"/>
                        <a:pt x="2043" y="23845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: Shape 18">
                  <a:extLst>
                    <a:ext uri="{FF2B5EF4-FFF2-40B4-BE49-F238E27FC236}">
                      <a16:creationId xmlns:a16="http://schemas.microsoft.com/office/drawing/2014/main" id="{3DAFFBB8-116D-DC8D-B770-FA66FD1D8A46}"/>
                    </a:ext>
                  </a:extLst>
                </p:cNvPr>
                <p:cNvSpPr/>
                <p:nvPr userDrawn="1"/>
              </p:nvSpPr>
              <p:spPr>
                <a:xfrm>
                  <a:off x="5895784" y="3170300"/>
                  <a:ext cx="243612" cy="327406"/>
                </a:xfrm>
                <a:custGeom>
                  <a:avLst/>
                  <a:gdLst>
                    <a:gd name="connsiteX0" fmla="*/ 169397 w 243612"/>
                    <a:gd name="connsiteY0" fmla="*/ -715 h 327406"/>
                    <a:gd name="connsiteX1" fmla="*/ 245597 w 243612"/>
                    <a:gd name="connsiteY1" fmla="*/ 104632 h 327406"/>
                    <a:gd name="connsiteX2" fmla="*/ 215689 w 243612"/>
                    <a:gd name="connsiteY2" fmla="*/ 193691 h 327406"/>
                    <a:gd name="connsiteX3" fmla="*/ 108914 w 243612"/>
                    <a:gd name="connsiteY3" fmla="*/ 305514 h 327406"/>
                    <a:gd name="connsiteX4" fmla="*/ 56049 w 243612"/>
                    <a:gd name="connsiteY4" fmla="*/ 326659 h 327406"/>
                    <a:gd name="connsiteX5" fmla="*/ 2043 w 243612"/>
                    <a:gd name="connsiteY5" fmla="*/ 305514 h 32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612" h="327406">
                      <a:moveTo>
                        <a:pt x="169397" y="-715"/>
                      </a:moveTo>
                      <a:cubicBezTo>
                        <a:pt x="169397" y="-715"/>
                        <a:pt x="244550" y="80152"/>
                        <a:pt x="245597" y="104632"/>
                      </a:cubicBezTo>
                      <a:cubicBezTo>
                        <a:pt x="246549" y="136931"/>
                        <a:pt x="235977" y="168506"/>
                        <a:pt x="215689" y="193691"/>
                      </a:cubicBezTo>
                      <a:cubicBezTo>
                        <a:pt x="192162" y="220456"/>
                        <a:pt x="108914" y="305514"/>
                        <a:pt x="108914" y="305514"/>
                      </a:cubicBezTo>
                      <a:cubicBezTo>
                        <a:pt x="94435" y="318668"/>
                        <a:pt x="75672" y="326174"/>
                        <a:pt x="56049" y="326659"/>
                      </a:cubicBezTo>
                      <a:cubicBezTo>
                        <a:pt x="35952" y="327250"/>
                        <a:pt x="16426" y="319620"/>
                        <a:pt x="2043" y="305514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: Shape 19">
                  <a:extLst>
                    <a:ext uri="{FF2B5EF4-FFF2-40B4-BE49-F238E27FC236}">
                      <a16:creationId xmlns:a16="http://schemas.microsoft.com/office/drawing/2014/main" id="{964F022F-827F-1FC7-6F51-0DFD2216CD25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295053" cy="399637"/>
                </a:xfrm>
                <a:custGeom>
                  <a:avLst/>
                  <a:gdLst>
                    <a:gd name="connsiteX0" fmla="*/ 226262 w 295053"/>
                    <a:gd name="connsiteY0" fmla="*/ -715 h 399637"/>
                    <a:gd name="connsiteX1" fmla="*/ 287793 w 295053"/>
                    <a:gd name="connsiteY1" fmla="*/ 81867 h 399637"/>
                    <a:gd name="connsiteX2" fmla="*/ 282174 w 295053"/>
                    <a:gd name="connsiteY2" fmla="*/ 180641 h 399637"/>
                    <a:gd name="connsiteX3" fmla="*/ 109486 w 295053"/>
                    <a:gd name="connsiteY3" fmla="*/ 373904 h 399637"/>
                    <a:gd name="connsiteX4" fmla="*/ 18808 w 295053"/>
                    <a:gd name="connsiteY4" fmla="*/ 393716 h 399637"/>
                    <a:gd name="connsiteX5" fmla="*/ 2043 w 295053"/>
                    <a:gd name="connsiteY5" fmla="*/ 383142 h 399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053" h="399637">
                      <a:moveTo>
                        <a:pt x="226262" y="-715"/>
                      </a:moveTo>
                      <a:cubicBezTo>
                        <a:pt x="226262" y="-715"/>
                        <a:pt x="276649" y="58912"/>
                        <a:pt x="287793" y="81867"/>
                      </a:cubicBezTo>
                      <a:cubicBezTo>
                        <a:pt x="298938" y="104822"/>
                        <a:pt x="303319" y="152066"/>
                        <a:pt x="282174" y="180641"/>
                      </a:cubicBezTo>
                      <a:cubicBezTo>
                        <a:pt x="261028" y="209216"/>
                        <a:pt x="154253" y="338470"/>
                        <a:pt x="109486" y="373904"/>
                      </a:cubicBezTo>
                      <a:cubicBezTo>
                        <a:pt x="64718" y="409336"/>
                        <a:pt x="29380" y="398097"/>
                        <a:pt x="18808" y="393716"/>
                      </a:cubicBezTo>
                      <a:cubicBezTo>
                        <a:pt x="12616" y="391258"/>
                        <a:pt x="6901" y="387677"/>
                        <a:pt x="2043" y="383142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: Shape 20">
                  <a:extLst>
                    <a:ext uri="{FF2B5EF4-FFF2-40B4-BE49-F238E27FC236}">
                      <a16:creationId xmlns:a16="http://schemas.microsoft.com/office/drawing/2014/main" id="{3333064F-0E11-7C7A-7E70-38319A64DABB}"/>
                    </a:ext>
                  </a:extLst>
                </p:cNvPr>
                <p:cNvSpPr/>
                <p:nvPr userDrawn="1"/>
              </p:nvSpPr>
              <p:spPr>
                <a:xfrm>
                  <a:off x="5895021" y="3170300"/>
                  <a:ext cx="348126" cy="454638"/>
                </a:xfrm>
                <a:custGeom>
                  <a:avLst/>
                  <a:gdLst>
                    <a:gd name="connsiteX0" fmla="*/ 288175 w 348126"/>
                    <a:gd name="connsiteY0" fmla="*/ -715 h 454638"/>
                    <a:gd name="connsiteX1" fmla="*/ 345991 w 348126"/>
                    <a:gd name="connsiteY1" fmla="*/ 91202 h 454638"/>
                    <a:gd name="connsiteX2" fmla="*/ 326941 w 348126"/>
                    <a:gd name="connsiteY2" fmla="*/ 204263 h 454638"/>
                    <a:gd name="connsiteX3" fmla="*/ 96437 w 348126"/>
                    <a:gd name="connsiteY3" fmla="*/ 442388 h 454638"/>
                    <a:gd name="connsiteX4" fmla="*/ 2043 w 348126"/>
                    <a:gd name="connsiteY4" fmla="*/ 432863 h 45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126" h="454638">
                      <a:moveTo>
                        <a:pt x="288175" y="-715"/>
                      </a:moveTo>
                      <a:cubicBezTo>
                        <a:pt x="288175" y="-715"/>
                        <a:pt x="336657" y="59579"/>
                        <a:pt x="345991" y="91202"/>
                      </a:cubicBezTo>
                      <a:cubicBezTo>
                        <a:pt x="355327" y="122825"/>
                        <a:pt x="349040" y="179403"/>
                        <a:pt x="326941" y="204263"/>
                      </a:cubicBezTo>
                      <a:cubicBezTo>
                        <a:pt x="304844" y="229123"/>
                        <a:pt x="157301" y="411717"/>
                        <a:pt x="96437" y="442388"/>
                      </a:cubicBezTo>
                      <a:cubicBezTo>
                        <a:pt x="35572" y="473059"/>
                        <a:pt x="2043" y="432863"/>
                        <a:pt x="2043" y="432863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: Shape 21">
                  <a:extLst>
                    <a:ext uri="{FF2B5EF4-FFF2-40B4-BE49-F238E27FC236}">
                      <a16:creationId xmlns:a16="http://schemas.microsoft.com/office/drawing/2014/main" id="{3C3963D4-AD9F-275C-2EA4-32EA12902557}"/>
                    </a:ext>
                  </a:extLst>
                </p:cNvPr>
                <p:cNvSpPr/>
                <p:nvPr userDrawn="1"/>
              </p:nvSpPr>
              <p:spPr>
                <a:xfrm>
                  <a:off x="5898545" y="3170300"/>
                  <a:ext cx="399077" cy="519133"/>
                </a:xfrm>
                <a:custGeom>
                  <a:avLst/>
                  <a:gdLst>
                    <a:gd name="connsiteX0" fmla="*/ 336181 w 399077"/>
                    <a:gd name="connsiteY0" fmla="*/ -715 h 519133"/>
                    <a:gd name="connsiteX1" fmla="*/ 400189 w 399077"/>
                    <a:gd name="connsiteY1" fmla="*/ 120443 h 519133"/>
                    <a:gd name="connsiteX2" fmla="*/ 364184 w 399077"/>
                    <a:gd name="connsiteY2" fmla="*/ 240267 h 519133"/>
                    <a:gd name="connsiteX3" fmla="*/ 169684 w 399077"/>
                    <a:gd name="connsiteY3" fmla="*/ 449056 h 519133"/>
                    <a:gd name="connsiteX4" fmla="*/ 56717 w 399077"/>
                    <a:gd name="connsiteY4" fmla="*/ 517350 h 519133"/>
                    <a:gd name="connsiteX5" fmla="*/ 2043 w 399077"/>
                    <a:gd name="connsiteY5" fmla="*/ 491918 h 519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9077" h="519133">
                      <a:moveTo>
                        <a:pt x="336181" y="-715"/>
                      </a:moveTo>
                      <a:cubicBezTo>
                        <a:pt x="336181" y="-715"/>
                        <a:pt x="393997" y="79391"/>
                        <a:pt x="400189" y="120443"/>
                      </a:cubicBezTo>
                      <a:cubicBezTo>
                        <a:pt x="406380" y="161496"/>
                        <a:pt x="380282" y="222266"/>
                        <a:pt x="364184" y="240267"/>
                      </a:cubicBezTo>
                      <a:cubicBezTo>
                        <a:pt x="348087" y="258270"/>
                        <a:pt x="169684" y="449056"/>
                        <a:pt x="169684" y="449056"/>
                      </a:cubicBezTo>
                      <a:cubicBezTo>
                        <a:pt x="169684" y="449056"/>
                        <a:pt x="111962" y="508682"/>
                        <a:pt x="56717" y="517350"/>
                      </a:cubicBezTo>
                      <a:cubicBezTo>
                        <a:pt x="34905" y="521913"/>
                        <a:pt x="12616" y="511568"/>
                        <a:pt x="2043" y="49191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F0FB2CFE-7595-4112-D0A5-AAA863243810}"/>
                  </a:ext>
                </a:extLst>
              </p:cNvPr>
              <p:cNvSpPr/>
              <p:nvPr userDrawn="1"/>
            </p:nvSpPr>
            <p:spPr>
              <a:xfrm>
                <a:off x="859180" y="744385"/>
                <a:ext cx="606732" cy="60673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B62E4AD-C8B9-A201-89E3-234663205193}"/>
              </a:ext>
            </a:extLst>
          </p:cNvPr>
          <p:cNvSpPr txBox="1"/>
          <p:nvPr/>
        </p:nvSpPr>
        <p:spPr>
          <a:xfrm>
            <a:off x="5850967" y="510913"/>
            <a:ext cx="517848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⛺️露营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住营地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可以预定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的房车、帐篷、泡泡屋（官方小程序）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可以自己搭帐篷，有淋浴间、洗手间～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公共的大天幕下面桌椅挺多的，可以有吃饭休息！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🍜餐饮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有海底捞，烤肉，提供炉子和锅。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海底捞需要提前预订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当然也可以自带食材和卡式炉自己做！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🦚游乐项目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👉动力区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：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蹦床、滑索、秋千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👉萌宠：小鹿、鸭子、孔雀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👉运动设施：乒乓球、飞盘高尔夫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👉其他：沙坑、积木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和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采摘项目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24230D3-F5B1-935E-794A-B19A9FEA99CC}"/>
              </a:ext>
            </a:extLst>
          </p:cNvPr>
          <p:cNvSpPr txBox="1"/>
          <p:nvPr/>
        </p:nvSpPr>
        <p:spPr>
          <a:xfrm>
            <a:off x="7582432" y="3749457"/>
            <a:ext cx="4275594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🌃夜生活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夜幕降临，有篝火晚会🔥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有山谷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KTV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，放动画片，整个氛围很好～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🚗交通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导航：密云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东方绿洲露营庄园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园区有免费停车场，有充电桩～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高铁可以直接到密云站，出来后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5min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车程～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🎫门票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住宿免门票 ，单人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，更多团票参考美团</a:t>
            </a:r>
            <a:endParaRPr lang="en-US" altLang="zh-CN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r"/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79F88CA-419A-6014-33AB-E58850895B1E}"/>
              </a:ext>
            </a:extLst>
          </p:cNvPr>
          <p:cNvGrpSpPr/>
          <p:nvPr/>
        </p:nvGrpSpPr>
        <p:grpSpPr>
          <a:xfrm>
            <a:off x="340219" y="207375"/>
            <a:ext cx="5320142" cy="6478067"/>
            <a:chOff x="340219" y="207375"/>
            <a:chExt cx="5320142" cy="6478067"/>
          </a:xfrm>
          <a:effectLst>
            <a:glow rad="127000">
              <a:schemeClr val="bg1">
                <a:lumMod val="65000"/>
              </a:schemeClr>
            </a:glow>
          </a:effectLst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C21DB24-962C-FBB9-590D-C364A7DA8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7430" y="3024531"/>
              <a:ext cx="2732931" cy="3660911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3F772FE-45E1-C146-722A-2D1E1E346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279" y="3185294"/>
              <a:ext cx="2612169" cy="3500148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503BB817-8760-7E17-D6D6-C9FC11D9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219" y="207375"/>
              <a:ext cx="2736080" cy="3632814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F43ED71-8466-D75B-9355-1E7C24600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7448" y="207376"/>
              <a:ext cx="2702913" cy="3632814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7B694294-86B7-EBC8-3AB0-C6968B67A50F}"/>
              </a:ext>
            </a:extLst>
          </p:cNvPr>
          <p:cNvSpPr txBox="1"/>
          <p:nvPr/>
        </p:nvSpPr>
        <p:spPr>
          <a:xfrm>
            <a:off x="9459329" y="16262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</a:rPr>
              <a:t>东方绿舟</a:t>
            </a:r>
          </a:p>
        </p:txBody>
      </p:sp>
    </p:spTree>
    <p:extLst>
      <p:ext uri="{BB962C8B-B14F-4D97-AF65-F5344CB8AC3E}">
        <p14:creationId xmlns:p14="http://schemas.microsoft.com/office/powerpoint/2010/main" val="264951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C48FE-A816-513D-2661-C5302554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FFC42BA5-F3C1-0767-828D-0C762E54D9DC}"/>
              </a:ext>
            </a:extLst>
          </p:cNvPr>
          <p:cNvGrpSpPr/>
          <p:nvPr/>
        </p:nvGrpSpPr>
        <p:grpSpPr>
          <a:xfrm flipH="1">
            <a:off x="86638" y="0"/>
            <a:ext cx="12018723" cy="6858000"/>
            <a:chOff x="173278" y="0"/>
            <a:chExt cx="12018723" cy="6858000"/>
          </a:xfrm>
        </p:grpSpPr>
        <p:sp>
          <p:nvSpPr>
            <p:cNvPr id="3" name="Freeform: Shape 42">
              <a:extLst>
                <a:ext uri="{FF2B5EF4-FFF2-40B4-BE49-F238E27FC236}">
                  <a16:creationId xmlns:a16="http://schemas.microsoft.com/office/drawing/2014/main" id="{65165E9F-DF43-5643-7CDF-2486EABA267C}"/>
                </a:ext>
              </a:extLst>
            </p:cNvPr>
            <p:cNvSpPr/>
            <p:nvPr userDrawn="1"/>
          </p:nvSpPr>
          <p:spPr>
            <a:xfrm>
              <a:off x="7681220" y="0"/>
              <a:ext cx="4510781" cy="6858000"/>
            </a:xfrm>
            <a:custGeom>
              <a:avLst/>
              <a:gdLst>
                <a:gd name="connsiteX0" fmla="*/ 954886 w 4510781"/>
                <a:gd name="connsiteY0" fmla="*/ 0 h 6858000"/>
                <a:gd name="connsiteX1" fmla="*/ 4510781 w 4510781"/>
                <a:gd name="connsiteY1" fmla="*/ 0 h 6858000"/>
                <a:gd name="connsiteX2" fmla="*/ 4510781 w 4510781"/>
                <a:gd name="connsiteY2" fmla="*/ 6858000 h 6858000"/>
                <a:gd name="connsiteX3" fmla="*/ 954886 w 4510781"/>
                <a:gd name="connsiteY3" fmla="*/ 6858000 h 6858000"/>
                <a:gd name="connsiteX4" fmla="*/ 0 w 4510781"/>
                <a:gd name="connsiteY4" fmla="*/ 5825904 h 6858000"/>
                <a:gd name="connsiteX5" fmla="*/ 0 w 4510781"/>
                <a:gd name="connsiteY5" fmla="*/ 1032097 h 6858000"/>
                <a:gd name="connsiteX6" fmla="*/ 954886 w 4510781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0781" h="6858000">
                  <a:moveTo>
                    <a:pt x="954886" y="0"/>
                  </a:moveTo>
                  <a:lnTo>
                    <a:pt x="4510781" y="0"/>
                  </a:lnTo>
                  <a:lnTo>
                    <a:pt x="4510781" y="6858000"/>
                  </a:lnTo>
                  <a:lnTo>
                    <a:pt x="954886" y="6858000"/>
                  </a:lnTo>
                  <a:cubicBezTo>
                    <a:pt x="427517" y="6858000"/>
                    <a:pt x="0" y="6395915"/>
                    <a:pt x="0" y="5825904"/>
                  </a:cubicBezTo>
                  <a:lnTo>
                    <a:pt x="0" y="1032097"/>
                  </a:lnTo>
                  <a:cubicBezTo>
                    <a:pt x="0" y="462085"/>
                    <a:pt x="427517" y="0"/>
                    <a:pt x="954886" y="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/>
            </a:p>
          </p:txBody>
        </p:sp>
        <p:grpSp>
          <p:nvGrpSpPr>
            <p:cNvPr id="4" name="Group 40">
              <a:extLst>
                <a:ext uri="{FF2B5EF4-FFF2-40B4-BE49-F238E27FC236}">
                  <a16:creationId xmlns:a16="http://schemas.microsoft.com/office/drawing/2014/main" id="{5190FAAB-B343-4DE7-066F-07FAFE3F651C}"/>
                </a:ext>
              </a:extLst>
            </p:cNvPr>
            <p:cNvGrpSpPr/>
            <p:nvPr userDrawn="1"/>
          </p:nvGrpSpPr>
          <p:grpSpPr>
            <a:xfrm>
              <a:off x="173278" y="0"/>
              <a:ext cx="12018721" cy="2090057"/>
              <a:chOff x="173278" y="0"/>
              <a:chExt cx="12018721" cy="2090057"/>
            </a:xfrm>
          </p:grpSpPr>
          <p:sp>
            <p:nvSpPr>
              <p:cNvPr id="5" name="Freeform: Shape 36">
                <a:extLst>
                  <a:ext uri="{FF2B5EF4-FFF2-40B4-BE49-F238E27FC236}">
                    <a16:creationId xmlns:a16="http://schemas.microsoft.com/office/drawing/2014/main" id="{FBB4BDA4-D425-57CE-0C25-702C4C73CC2E}"/>
                  </a:ext>
                </a:extLst>
              </p:cNvPr>
              <p:cNvSpPr/>
              <p:nvPr userDrawn="1"/>
            </p:nvSpPr>
            <p:spPr>
              <a:xfrm>
                <a:off x="173278" y="368693"/>
                <a:ext cx="974245" cy="974245"/>
              </a:xfrm>
              <a:custGeom>
                <a:avLst/>
                <a:gdLst>
                  <a:gd name="connsiteX0" fmla="*/ 642447 w 974245"/>
                  <a:gd name="connsiteY0" fmla="*/ 37 h 974245"/>
                  <a:gd name="connsiteX1" fmla="*/ 765312 w 974245"/>
                  <a:gd name="connsiteY1" fmla="*/ 85656 h 974245"/>
                  <a:gd name="connsiteX2" fmla="*/ 964704 w 974245"/>
                  <a:gd name="connsiteY2" fmla="*/ 589499 h 974245"/>
                  <a:gd name="connsiteX3" fmla="*/ 888590 w 974245"/>
                  <a:gd name="connsiteY3" fmla="*/ 765312 h 974245"/>
                  <a:gd name="connsiteX4" fmla="*/ 384747 w 974245"/>
                  <a:gd name="connsiteY4" fmla="*/ 964704 h 974245"/>
                  <a:gd name="connsiteX5" fmla="*/ 208934 w 974245"/>
                  <a:gd name="connsiteY5" fmla="*/ 888590 h 974245"/>
                  <a:gd name="connsiteX6" fmla="*/ 9542 w 974245"/>
                  <a:gd name="connsiteY6" fmla="*/ 384747 h 974245"/>
                  <a:gd name="connsiteX7" fmla="*/ 85657 w 974245"/>
                  <a:gd name="connsiteY7" fmla="*/ 208934 h 974245"/>
                  <a:gd name="connsiteX8" fmla="*/ 589499 w 974245"/>
                  <a:gd name="connsiteY8" fmla="*/ 9542 h 974245"/>
                  <a:gd name="connsiteX9" fmla="*/ 642447 w 974245"/>
                  <a:gd name="connsiteY9" fmla="*/ 37 h 97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245" h="974245">
                    <a:moveTo>
                      <a:pt x="642447" y="37"/>
                    </a:moveTo>
                    <a:cubicBezTo>
                      <a:pt x="695225" y="1268"/>
                      <a:pt x="744664" y="33481"/>
                      <a:pt x="765312" y="85656"/>
                    </a:cubicBezTo>
                    <a:lnTo>
                      <a:pt x="964704" y="589499"/>
                    </a:lnTo>
                    <a:cubicBezTo>
                      <a:pt x="992235" y="659066"/>
                      <a:pt x="958157" y="737781"/>
                      <a:pt x="888590" y="765312"/>
                    </a:cubicBezTo>
                    <a:lnTo>
                      <a:pt x="384747" y="964704"/>
                    </a:lnTo>
                    <a:cubicBezTo>
                      <a:pt x="315180" y="992235"/>
                      <a:pt x="236465" y="958157"/>
                      <a:pt x="208934" y="888590"/>
                    </a:cubicBezTo>
                    <a:lnTo>
                      <a:pt x="9542" y="384747"/>
                    </a:lnTo>
                    <a:cubicBezTo>
                      <a:pt x="-17989" y="315180"/>
                      <a:pt x="16089" y="236465"/>
                      <a:pt x="85657" y="208934"/>
                    </a:cubicBezTo>
                    <a:lnTo>
                      <a:pt x="589499" y="9542"/>
                    </a:lnTo>
                    <a:cubicBezTo>
                      <a:pt x="606891" y="2659"/>
                      <a:pt x="624854" y="-373"/>
                      <a:pt x="642447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E65E0276-C3D5-D736-0C91-E9077A2BABEF}"/>
                  </a:ext>
                </a:extLst>
              </p:cNvPr>
              <p:cNvGrpSpPr/>
              <p:nvPr userDrawn="1"/>
            </p:nvGrpSpPr>
            <p:grpSpPr>
              <a:xfrm flipH="1">
                <a:off x="10571107" y="0"/>
                <a:ext cx="1620892" cy="2090057"/>
                <a:chOff x="5895021" y="3170300"/>
                <a:chExt cx="402601" cy="519133"/>
              </a:xfrm>
            </p:grpSpPr>
            <p:sp>
              <p:nvSpPr>
                <p:cNvPr id="11" name="Freeform: Shape 16">
                  <a:extLst>
                    <a:ext uri="{FF2B5EF4-FFF2-40B4-BE49-F238E27FC236}">
                      <a16:creationId xmlns:a16="http://schemas.microsoft.com/office/drawing/2014/main" id="{8C54453D-B2FE-B95C-F856-231839BC64BC}"/>
                    </a:ext>
                  </a:extLst>
                </p:cNvPr>
                <p:cNvSpPr/>
                <p:nvPr userDrawn="1"/>
              </p:nvSpPr>
              <p:spPr>
                <a:xfrm>
                  <a:off x="5895689" y="3170300"/>
                  <a:ext cx="142783" cy="210744"/>
                </a:xfrm>
                <a:custGeom>
                  <a:avLst/>
                  <a:gdLst>
                    <a:gd name="connsiteX0" fmla="*/ 45858 w 142783"/>
                    <a:gd name="connsiteY0" fmla="*/ -715 h 210744"/>
                    <a:gd name="connsiteX1" fmla="*/ 132249 w 142783"/>
                    <a:gd name="connsiteY1" fmla="*/ 93678 h 210744"/>
                    <a:gd name="connsiteX2" fmla="*/ 132249 w 142783"/>
                    <a:gd name="connsiteY2" fmla="*/ 164544 h 210744"/>
                    <a:gd name="connsiteX3" fmla="*/ 56049 w 142783"/>
                    <a:gd name="connsiteY3" fmla="*/ 208644 h 210744"/>
                    <a:gd name="connsiteX4" fmla="*/ 2043 w 142783"/>
                    <a:gd name="connsiteY4" fmla="*/ 170068 h 2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83" h="210744">
                      <a:moveTo>
                        <a:pt x="45858" y="-715"/>
                      </a:moveTo>
                      <a:cubicBezTo>
                        <a:pt x="45858" y="-715"/>
                        <a:pt x="122058" y="80057"/>
                        <a:pt x="132249" y="93678"/>
                      </a:cubicBezTo>
                      <a:cubicBezTo>
                        <a:pt x="142442" y="107299"/>
                        <a:pt x="154539" y="145875"/>
                        <a:pt x="132249" y="164544"/>
                      </a:cubicBezTo>
                      <a:cubicBezTo>
                        <a:pt x="109961" y="183213"/>
                        <a:pt x="94149" y="217312"/>
                        <a:pt x="56049" y="208644"/>
                      </a:cubicBezTo>
                      <a:cubicBezTo>
                        <a:pt x="33666" y="203482"/>
                        <a:pt x="14236" y="189594"/>
                        <a:pt x="2043" y="17006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Freeform: Shape 17">
                  <a:extLst>
                    <a:ext uri="{FF2B5EF4-FFF2-40B4-BE49-F238E27FC236}">
                      <a16:creationId xmlns:a16="http://schemas.microsoft.com/office/drawing/2014/main" id="{E3A8DD33-638E-3EB4-87B9-AF4ABDF35042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195813" cy="261829"/>
                </a:xfrm>
                <a:custGeom>
                  <a:avLst/>
                  <a:gdLst>
                    <a:gd name="connsiteX0" fmla="*/ 116343 w 195813"/>
                    <a:gd name="connsiteY0" fmla="*/ -715 h 261829"/>
                    <a:gd name="connsiteX1" fmla="*/ 180923 w 195813"/>
                    <a:gd name="connsiteY1" fmla="*/ 77581 h 261829"/>
                    <a:gd name="connsiteX2" fmla="*/ 180923 w 195813"/>
                    <a:gd name="connsiteY2" fmla="*/ 163877 h 261829"/>
                    <a:gd name="connsiteX3" fmla="*/ 116343 w 195813"/>
                    <a:gd name="connsiteY3" fmla="*/ 232838 h 261829"/>
                    <a:gd name="connsiteX4" fmla="*/ 51097 w 195813"/>
                    <a:gd name="connsiteY4" fmla="*/ 260842 h 261829"/>
                    <a:gd name="connsiteX5" fmla="*/ 2043 w 195813"/>
                    <a:gd name="connsiteY5" fmla="*/ 238458 h 26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813" h="261829">
                      <a:moveTo>
                        <a:pt x="116343" y="-715"/>
                      </a:moveTo>
                      <a:lnTo>
                        <a:pt x="180923" y="77581"/>
                      </a:lnTo>
                      <a:cubicBezTo>
                        <a:pt x="180923" y="77581"/>
                        <a:pt x="219023" y="120443"/>
                        <a:pt x="180923" y="163877"/>
                      </a:cubicBezTo>
                      <a:cubicBezTo>
                        <a:pt x="142823" y="207311"/>
                        <a:pt x="116343" y="232838"/>
                        <a:pt x="116343" y="232838"/>
                      </a:cubicBezTo>
                      <a:cubicBezTo>
                        <a:pt x="97675" y="248202"/>
                        <a:pt x="75101" y="257927"/>
                        <a:pt x="51097" y="260842"/>
                      </a:cubicBezTo>
                      <a:cubicBezTo>
                        <a:pt x="31952" y="262785"/>
                        <a:pt x="13188" y="254231"/>
                        <a:pt x="2043" y="23845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: Shape 18">
                  <a:extLst>
                    <a:ext uri="{FF2B5EF4-FFF2-40B4-BE49-F238E27FC236}">
                      <a16:creationId xmlns:a16="http://schemas.microsoft.com/office/drawing/2014/main" id="{2E9D217B-6284-965E-53B9-808F9B15E2F4}"/>
                    </a:ext>
                  </a:extLst>
                </p:cNvPr>
                <p:cNvSpPr/>
                <p:nvPr userDrawn="1"/>
              </p:nvSpPr>
              <p:spPr>
                <a:xfrm>
                  <a:off x="5895784" y="3170300"/>
                  <a:ext cx="243612" cy="327406"/>
                </a:xfrm>
                <a:custGeom>
                  <a:avLst/>
                  <a:gdLst>
                    <a:gd name="connsiteX0" fmla="*/ 169397 w 243612"/>
                    <a:gd name="connsiteY0" fmla="*/ -715 h 327406"/>
                    <a:gd name="connsiteX1" fmla="*/ 245597 w 243612"/>
                    <a:gd name="connsiteY1" fmla="*/ 104632 h 327406"/>
                    <a:gd name="connsiteX2" fmla="*/ 215689 w 243612"/>
                    <a:gd name="connsiteY2" fmla="*/ 193691 h 327406"/>
                    <a:gd name="connsiteX3" fmla="*/ 108914 w 243612"/>
                    <a:gd name="connsiteY3" fmla="*/ 305514 h 327406"/>
                    <a:gd name="connsiteX4" fmla="*/ 56049 w 243612"/>
                    <a:gd name="connsiteY4" fmla="*/ 326659 h 327406"/>
                    <a:gd name="connsiteX5" fmla="*/ 2043 w 243612"/>
                    <a:gd name="connsiteY5" fmla="*/ 305514 h 32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612" h="327406">
                      <a:moveTo>
                        <a:pt x="169397" y="-715"/>
                      </a:moveTo>
                      <a:cubicBezTo>
                        <a:pt x="169397" y="-715"/>
                        <a:pt x="244550" y="80152"/>
                        <a:pt x="245597" y="104632"/>
                      </a:cubicBezTo>
                      <a:cubicBezTo>
                        <a:pt x="246549" y="136931"/>
                        <a:pt x="235977" y="168506"/>
                        <a:pt x="215689" y="193691"/>
                      </a:cubicBezTo>
                      <a:cubicBezTo>
                        <a:pt x="192162" y="220456"/>
                        <a:pt x="108914" y="305514"/>
                        <a:pt x="108914" y="305514"/>
                      </a:cubicBezTo>
                      <a:cubicBezTo>
                        <a:pt x="94435" y="318668"/>
                        <a:pt x="75672" y="326174"/>
                        <a:pt x="56049" y="326659"/>
                      </a:cubicBezTo>
                      <a:cubicBezTo>
                        <a:pt x="35952" y="327250"/>
                        <a:pt x="16426" y="319620"/>
                        <a:pt x="2043" y="305514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: Shape 19">
                  <a:extLst>
                    <a:ext uri="{FF2B5EF4-FFF2-40B4-BE49-F238E27FC236}">
                      <a16:creationId xmlns:a16="http://schemas.microsoft.com/office/drawing/2014/main" id="{6B3E4671-CA0E-D8F1-7FB9-1AD2E29A1A80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295053" cy="399637"/>
                </a:xfrm>
                <a:custGeom>
                  <a:avLst/>
                  <a:gdLst>
                    <a:gd name="connsiteX0" fmla="*/ 226262 w 295053"/>
                    <a:gd name="connsiteY0" fmla="*/ -715 h 399637"/>
                    <a:gd name="connsiteX1" fmla="*/ 287793 w 295053"/>
                    <a:gd name="connsiteY1" fmla="*/ 81867 h 399637"/>
                    <a:gd name="connsiteX2" fmla="*/ 282174 w 295053"/>
                    <a:gd name="connsiteY2" fmla="*/ 180641 h 399637"/>
                    <a:gd name="connsiteX3" fmla="*/ 109486 w 295053"/>
                    <a:gd name="connsiteY3" fmla="*/ 373904 h 399637"/>
                    <a:gd name="connsiteX4" fmla="*/ 18808 w 295053"/>
                    <a:gd name="connsiteY4" fmla="*/ 393716 h 399637"/>
                    <a:gd name="connsiteX5" fmla="*/ 2043 w 295053"/>
                    <a:gd name="connsiteY5" fmla="*/ 383142 h 399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053" h="399637">
                      <a:moveTo>
                        <a:pt x="226262" y="-715"/>
                      </a:moveTo>
                      <a:cubicBezTo>
                        <a:pt x="226262" y="-715"/>
                        <a:pt x="276649" y="58912"/>
                        <a:pt x="287793" y="81867"/>
                      </a:cubicBezTo>
                      <a:cubicBezTo>
                        <a:pt x="298938" y="104822"/>
                        <a:pt x="303319" y="152066"/>
                        <a:pt x="282174" y="180641"/>
                      </a:cubicBezTo>
                      <a:cubicBezTo>
                        <a:pt x="261028" y="209216"/>
                        <a:pt x="154253" y="338470"/>
                        <a:pt x="109486" y="373904"/>
                      </a:cubicBezTo>
                      <a:cubicBezTo>
                        <a:pt x="64718" y="409336"/>
                        <a:pt x="29380" y="398097"/>
                        <a:pt x="18808" y="393716"/>
                      </a:cubicBezTo>
                      <a:cubicBezTo>
                        <a:pt x="12616" y="391258"/>
                        <a:pt x="6901" y="387677"/>
                        <a:pt x="2043" y="383142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: Shape 20">
                  <a:extLst>
                    <a:ext uri="{FF2B5EF4-FFF2-40B4-BE49-F238E27FC236}">
                      <a16:creationId xmlns:a16="http://schemas.microsoft.com/office/drawing/2014/main" id="{DD920E42-8D48-93AA-413E-83213D9B7E62}"/>
                    </a:ext>
                  </a:extLst>
                </p:cNvPr>
                <p:cNvSpPr/>
                <p:nvPr userDrawn="1"/>
              </p:nvSpPr>
              <p:spPr>
                <a:xfrm>
                  <a:off x="5895021" y="3170300"/>
                  <a:ext cx="348126" cy="454638"/>
                </a:xfrm>
                <a:custGeom>
                  <a:avLst/>
                  <a:gdLst>
                    <a:gd name="connsiteX0" fmla="*/ 288175 w 348126"/>
                    <a:gd name="connsiteY0" fmla="*/ -715 h 454638"/>
                    <a:gd name="connsiteX1" fmla="*/ 345991 w 348126"/>
                    <a:gd name="connsiteY1" fmla="*/ 91202 h 454638"/>
                    <a:gd name="connsiteX2" fmla="*/ 326941 w 348126"/>
                    <a:gd name="connsiteY2" fmla="*/ 204263 h 454638"/>
                    <a:gd name="connsiteX3" fmla="*/ 96437 w 348126"/>
                    <a:gd name="connsiteY3" fmla="*/ 442388 h 454638"/>
                    <a:gd name="connsiteX4" fmla="*/ 2043 w 348126"/>
                    <a:gd name="connsiteY4" fmla="*/ 432863 h 45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126" h="454638">
                      <a:moveTo>
                        <a:pt x="288175" y="-715"/>
                      </a:moveTo>
                      <a:cubicBezTo>
                        <a:pt x="288175" y="-715"/>
                        <a:pt x="336657" y="59579"/>
                        <a:pt x="345991" y="91202"/>
                      </a:cubicBezTo>
                      <a:cubicBezTo>
                        <a:pt x="355327" y="122825"/>
                        <a:pt x="349040" y="179403"/>
                        <a:pt x="326941" y="204263"/>
                      </a:cubicBezTo>
                      <a:cubicBezTo>
                        <a:pt x="304844" y="229123"/>
                        <a:pt x="157301" y="411717"/>
                        <a:pt x="96437" y="442388"/>
                      </a:cubicBezTo>
                      <a:cubicBezTo>
                        <a:pt x="35572" y="473059"/>
                        <a:pt x="2043" y="432863"/>
                        <a:pt x="2043" y="432863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: Shape 21">
                  <a:extLst>
                    <a:ext uri="{FF2B5EF4-FFF2-40B4-BE49-F238E27FC236}">
                      <a16:creationId xmlns:a16="http://schemas.microsoft.com/office/drawing/2014/main" id="{E843365D-A2F8-3B56-1FD5-AB522D0EC8D5}"/>
                    </a:ext>
                  </a:extLst>
                </p:cNvPr>
                <p:cNvSpPr/>
                <p:nvPr userDrawn="1"/>
              </p:nvSpPr>
              <p:spPr>
                <a:xfrm>
                  <a:off x="5898545" y="3170300"/>
                  <a:ext cx="399077" cy="519133"/>
                </a:xfrm>
                <a:custGeom>
                  <a:avLst/>
                  <a:gdLst>
                    <a:gd name="connsiteX0" fmla="*/ 336181 w 399077"/>
                    <a:gd name="connsiteY0" fmla="*/ -715 h 519133"/>
                    <a:gd name="connsiteX1" fmla="*/ 400189 w 399077"/>
                    <a:gd name="connsiteY1" fmla="*/ 120443 h 519133"/>
                    <a:gd name="connsiteX2" fmla="*/ 364184 w 399077"/>
                    <a:gd name="connsiteY2" fmla="*/ 240267 h 519133"/>
                    <a:gd name="connsiteX3" fmla="*/ 169684 w 399077"/>
                    <a:gd name="connsiteY3" fmla="*/ 449056 h 519133"/>
                    <a:gd name="connsiteX4" fmla="*/ 56717 w 399077"/>
                    <a:gd name="connsiteY4" fmla="*/ 517350 h 519133"/>
                    <a:gd name="connsiteX5" fmla="*/ 2043 w 399077"/>
                    <a:gd name="connsiteY5" fmla="*/ 491918 h 519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9077" h="519133">
                      <a:moveTo>
                        <a:pt x="336181" y="-715"/>
                      </a:moveTo>
                      <a:cubicBezTo>
                        <a:pt x="336181" y="-715"/>
                        <a:pt x="393997" y="79391"/>
                        <a:pt x="400189" y="120443"/>
                      </a:cubicBezTo>
                      <a:cubicBezTo>
                        <a:pt x="406380" y="161496"/>
                        <a:pt x="380282" y="222266"/>
                        <a:pt x="364184" y="240267"/>
                      </a:cubicBezTo>
                      <a:cubicBezTo>
                        <a:pt x="348087" y="258270"/>
                        <a:pt x="169684" y="449056"/>
                        <a:pt x="169684" y="449056"/>
                      </a:cubicBezTo>
                      <a:cubicBezTo>
                        <a:pt x="169684" y="449056"/>
                        <a:pt x="111962" y="508682"/>
                        <a:pt x="56717" y="517350"/>
                      </a:cubicBezTo>
                      <a:cubicBezTo>
                        <a:pt x="34905" y="521913"/>
                        <a:pt x="12616" y="511568"/>
                        <a:pt x="2043" y="49191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3B307894-5D04-5C08-2FF3-604135138857}"/>
                  </a:ext>
                </a:extLst>
              </p:cNvPr>
              <p:cNvSpPr/>
              <p:nvPr userDrawn="1"/>
            </p:nvSpPr>
            <p:spPr>
              <a:xfrm>
                <a:off x="859180" y="744385"/>
                <a:ext cx="606732" cy="60673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4841867-FD91-288C-7AFE-1AF5CB964BCD}"/>
              </a:ext>
            </a:extLst>
          </p:cNvPr>
          <p:cNvSpPr txBox="1"/>
          <p:nvPr/>
        </p:nvSpPr>
        <p:spPr>
          <a:xfrm>
            <a:off x="5850967" y="510913"/>
            <a:ext cx="51784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⛺️露营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停车场近营地，有多个公共洗手间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提供天幕，蛋卷桌，科米特椅，烧烤架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营地娱乐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: 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户外露天电影免费畅享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🍜餐饮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太阳岛湖畔烧烤，超大的烧烤营地</a:t>
            </a:r>
          </a:p>
          <a:p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2-4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人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629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元，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4-6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人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829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元，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8-12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人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1499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元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靠近湖边环境好，拍照出片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🦚游乐项目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👉太阳岛越野卡丁车（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3.3km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，一圈下来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10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分钟）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👉沙滩泳场水上乐园（人造露天泳池）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👉萌宠乐园：鸵鸟、羊驼、土拨鼠、水豚等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👉马术俱乐部：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30min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体验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9EA15B-E639-79A0-0E94-27E172330716}"/>
              </a:ext>
            </a:extLst>
          </p:cNvPr>
          <p:cNvSpPr txBox="1"/>
          <p:nvPr/>
        </p:nvSpPr>
        <p:spPr>
          <a:xfrm>
            <a:off x="6376890" y="3840189"/>
            <a:ext cx="54698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0" i="0" dirty="0">
                <a:solidFill>
                  <a:srgbClr val="E8E6E3"/>
                </a:solidFill>
                <a:effectLst/>
                <a:latin typeface="system-ui"/>
              </a:rPr>
              <a:t>📍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文化景观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泖（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mao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）塔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历史文物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强（免费景点）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🚗交通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导航：太阳岛旅游度假区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早安太阳岛营地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免费停车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小时，可以停在游玩的景点附近，全天封顶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元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🎫门票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成人票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119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元，更多团票参考美团</a:t>
            </a:r>
            <a:endParaRPr lang="en-US" altLang="zh-CN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17D7184-2430-D1B0-89EB-89843FB77BF7}"/>
              </a:ext>
            </a:extLst>
          </p:cNvPr>
          <p:cNvGrpSpPr/>
          <p:nvPr/>
        </p:nvGrpSpPr>
        <p:grpSpPr>
          <a:xfrm>
            <a:off x="445347" y="309123"/>
            <a:ext cx="5015617" cy="6257971"/>
            <a:chOff x="634070" y="400770"/>
            <a:chExt cx="5015617" cy="6257971"/>
          </a:xfrm>
          <a:effectLst>
            <a:glow rad="127000">
              <a:schemeClr val="bg1">
                <a:lumMod val="65000"/>
              </a:schemeClr>
            </a:glow>
          </a:effectLst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4B403638-4FA6-604E-8A74-E5C083C42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9120" y="3166902"/>
              <a:ext cx="2530567" cy="3488316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48223D0-3FA5-F817-320E-54DE0F0F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070" y="3166902"/>
              <a:ext cx="2485050" cy="349183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AB1E328-2DDC-47DC-4350-116857EA7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070" y="400770"/>
              <a:ext cx="2485050" cy="336391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C74668C-5504-6F5B-CA1A-B7549440C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7384" y="400770"/>
              <a:ext cx="2530567" cy="3363909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49A2F32-EFE3-A550-932C-8734FED3F19B}"/>
              </a:ext>
            </a:extLst>
          </p:cNvPr>
          <p:cNvSpPr txBox="1"/>
          <p:nvPr/>
        </p:nvSpPr>
        <p:spPr>
          <a:xfrm>
            <a:off x="9668049" y="1626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</a:rPr>
              <a:t>太阳岛</a:t>
            </a:r>
          </a:p>
        </p:txBody>
      </p:sp>
    </p:spTree>
    <p:extLst>
      <p:ext uri="{BB962C8B-B14F-4D97-AF65-F5344CB8AC3E}">
        <p14:creationId xmlns:p14="http://schemas.microsoft.com/office/powerpoint/2010/main" val="39138959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51BBA-6C85-9F3A-D429-EF897B704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FD0877E4-30BE-6EA2-4F37-E1BD103AF82D}"/>
              </a:ext>
            </a:extLst>
          </p:cNvPr>
          <p:cNvGrpSpPr/>
          <p:nvPr/>
        </p:nvGrpSpPr>
        <p:grpSpPr>
          <a:xfrm flipH="1">
            <a:off x="86638" y="0"/>
            <a:ext cx="12018723" cy="6858000"/>
            <a:chOff x="173278" y="0"/>
            <a:chExt cx="12018723" cy="6858000"/>
          </a:xfrm>
        </p:grpSpPr>
        <p:sp>
          <p:nvSpPr>
            <p:cNvPr id="3" name="Freeform: Shape 42">
              <a:extLst>
                <a:ext uri="{FF2B5EF4-FFF2-40B4-BE49-F238E27FC236}">
                  <a16:creationId xmlns:a16="http://schemas.microsoft.com/office/drawing/2014/main" id="{402166A2-D289-9DF4-C087-8DA1493962D0}"/>
                </a:ext>
              </a:extLst>
            </p:cNvPr>
            <p:cNvSpPr/>
            <p:nvPr userDrawn="1"/>
          </p:nvSpPr>
          <p:spPr>
            <a:xfrm>
              <a:off x="7681220" y="0"/>
              <a:ext cx="4510781" cy="6858000"/>
            </a:xfrm>
            <a:custGeom>
              <a:avLst/>
              <a:gdLst>
                <a:gd name="connsiteX0" fmla="*/ 954886 w 4510781"/>
                <a:gd name="connsiteY0" fmla="*/ 0 h 6858000"/>
                <a:gd name="connsiteX1" fmla="*/ 4510781 w 4510781"/>
                <a:gd name="connsiteY1" fmla="*/ 0 h 6858000"/>
                <a:gd name="connsiteX2" fmla="*/ 4510781 w 4510781"/>
                <a:gd name="connsiteY2" fmla="*/ 6858000 h 6858000"/>
                <a:gd name="connsiteX3" fmla="*/ 954886 w 4510781"/>
                <a:gd name="connsiteY3" fmla="*/ 6858000 h 6858000"/>
                <a:gd name="connsiteX4" fmla="*/ 0 w 4510781"/>
                <a:gd name="connsiteY4" fmla="*/ 5825904 h 6858000"/>
                <a:gd name="connsiteX5" fmla="*/ 0 w 4510781"/>
                <a:gd name="connsiteY5" fmla="*/ 1032097 h 6858000"/>
                <a:gd name="connsiteX6" fmla="*/ 954886 w 4510781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0781" h="6858000">
                  <a:moveTo>
                    <a:pt x="954886" y="0"/>
                  </a:moveTo>
                  <a:lnTo>
                    <a:pt x="4510781" y="0"/>
                  </a:lnTo>
                  <a:lnTo>
                    <a:pt x="4510781" y="6858000"/>
                  </a:lnTo>
                  <a:lnTo>
                    <a:pt x="954886" y="6858000"/>
                  </a:lnTo>
                  <a:cubicBezTo>
                    <a:pt x="427517" y="6858000"/>
                    <a:pt x="0" y="6395915"/>
                    <a:pt x="0" y="5825904"/>
                  </a:cubicBezTo>
                  <a:lnTo>
                    <a:pt x="0" y="1032097"/>
                  </a:lnTo>
                  <a:cubicBezTo>
                    <a:pt x="0" y="462085"/>
                    <a:pt x="427517" y="0"/>
                    <a:pt x="954886" y="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/>
            </a:p>
          </p:txBody>
        </p:sp>
        <p:grpSp>
          <p:nvGrpSpPr>
            <p:cNvPr id="4" name="Group 40">
              <a:extLst>
                <a:ext uri="{FF2B5EF4-FFF2-40B4-BE49-F238E27FC236}">
                  <a16:creationId xmlns:a16="http://schemas.microsoft.com/office/drawing/2014/main" id="{F1C62256-BED5-1E56-850C-FFEC3630BD90}"/>
                </a:ext>
              </a:extLst>
            </p:cNvPr>
            <p:cNvGrpSpPr/>
            <p:nvPr userDrawn="1"/>
          </p:nvGrpSpPr>
          <p:grpSpPr>
            <a:xfrm>
              <a:off x="173278" y="0"/>
              <a:ext cx="12018721" cy="2090057"/>
              <a:chOff x="173278" y="0"/>
              <a:chExt cx="12018721" cy="2090057"/>
            </a:xfrm>
          </p:grpSpPr>
          <p:sp>
            <p:nvSpPr>
              <p:cNvPr id="5" name="Freeform: Shape 36">
                <a:extLst>
                  <a:ext uri="{FF2B5EF4-FFF2-40B4-BE49-F238E27FC236}">
                    <a16:creationId xmlns:a16="http://schemas.microsoft.com/office/drawing/2014/main" id="{135E63B8-42AA-87F0-8F18-2E14FC4092DA}"/>
                  </a:ext>
                </a:extLst>
              </p:cNvPr>
              <p:cNvSpPr/>
              <p:nvPr userDrawn="1"/>
            </p:nvSpPr>
            <p:spPr>
              <a:xfrm>
                <a:off x="173278" y="368693"/>
                <a:ext cx="974245" cy="974245"/>
              </a:xfrm>
              <a:custGeom>
                <a:avLst/>
                <a:gdLst>
                  <a:gd name="connsiteX0" fmla="*/ 642447 w 974245"/>
                  <a:gd name="connsiteY0" fmla="*/ 37 h 974245"/>
                  <a:gd name="connsiteX1" fmla="*/ 765312 w 974245"/>
                  <a:gd name="connsiteY1" fmla="*/ 85656 h 974245"/>
                  <a:gd name="connsiteX2" fmla="*/ 964704 w 974245"/>
                  <a:gd name="connsiteY2" fmla="*/ 589499 h 974245"/>
                  <a:gd name="connsiteX3" fmla="*/ 888590 w 974245"/>
                  <a:gd name="connsiteY3" fmla="*/ 765312 h 974245"/>
                  <a:gd name="connsiteX4" fmla="*/ 384747 w 974245"/>
                  <a:gd name="connsiteY4" fmla="*/ 964704 h 974245"/>
                  <a:gd name="connsiteX5" fmla="*/ 208934 w 974245"/>
                  <a:gd name="connsiteY5" fmla="*/ 888590 h 974245"/>
                  <a:gd name="connsiteX6" fmla="*/ 9542 w 974245"/>
                  <a:gd name="connsiteY6" fmla="*/ 384747 h 974245"/>
                  <a:gd name="connsiteX7" fmla="*/ 85657 w 974245"/>
                  <a:gd name="connsiteY7" fmla="*/ 208934 h 974245"/>
                  <a:gd name="connsiteX8" fmla="*/ 589499 w 974245"/>
                  <a:gd name="connsiteY8" fmla="*/ 9542 h 974245"/>
                  <a:gd name="connsiteX9" fmla="*/ 642447 w 974245"/>
                  <a:gd name="connsiteY9" fmla="*/ 37 h 97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245" h="974245">
                    <a:moveTo>
                      <a:pt x="642447" y="37"/>
                    </a:moveTo>
                    <a:cubicBezTo>
                      <a:pt x="695225" y="1268"/>
                      <a:pt x="744664" y="33481"/>
                      <a:pt x="765312" y="85656"/>
                    </a:cubicBezTo>
                    <a:lnTo>
                      <a:pt x="964704" y="589499"/>
                    </a:lnTo>
                    <a:cubicBezTo>
                      <a:pt x="992235" y="659066"/>
                      <a:pt x="958157" y="737781"/>
                      <a:pt x="888590" y="765312"/>
                    </a:cubicBezTo>
                    <a:lnTo>
                      <a:pt x="384747" y="964704"/>
                    </a:lnTo>
                    <a:cubicBezTo>
                      <a:pt x="315180" y="992235"/>
                      <a:pt x="236465" y="958157"/>
                      <a:pt x="208934" y="888590"/>
                    </a:cubicBezTo>
                    <a:lnTo>
                      <a:pt x="9542" y="384747"/>
                    </a:lnTo>
                    <a:cubicBezTo>
                      <a:pt x="-17989" y="315180"/>
                      <a:pt x="16089" y="236465"/>
                      <a:pt x="85657" y="208934"/>
                    </a:cubicBezTo>
                    <a:lnTo>
                      <a:pt x="589499" y="9542"/>
                    </a:lnTo>
                    <a:cubicBezTo>
                      <a:pt x="606891" y="2659"/>
                      <a:pt x="624854" y="-373"/>
                      <a:pt x="642447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22320DD1-0E52-24FC-C9DC-29CBD242BF31}"/>
                  </a:ext>
                </a:extLst>
              </p:cNvPr>
              <p:cNvGrpSpPr/>
              <p:nvPr userDrawn="1"/>
            </p:nvGrpSpPr>
            <p:grpSpPr>
              <a:xfrm flipH="1">
                <a:off x="10571107" y="0"/>
                <a:ext cx="1620892" cy="2090057"/>
                <a:chOff x="5895021" y="3170300"/>
                <a:chExt cx="402601" cy="519133"/>
              </a:xfrm>
            </p:grpSpPr>
            <p:sp>
              <p:nvSpPr>
                <p:cNvPr id="11" name="Freeform: Shape 16">
                  <a:extLst>
                    <a:ext uri="{FF2B5EF4-FFF2-40B4-BE49-F238E27FC236}">
                      <a16:creationId xmlns:a16="http://schemas.microsoft.com/office/drawing/2014/main" id="{BC5A7702-66A0-8C96-DCA2-B9B63A517604}"/>
                    </a:ext>
                  </a:extLst>
                </p:cNvPr>
                <p:cNvSpPr/>
                <p:nvPr userDrawn="1"/>
              </p:nvSpPr>
              <p:spPr>
                <a:xfrm>
                  <a:off x="5895689" y="3170300"/>
                  <a:ext cx="142783" cy="210744"/>
                </a:xfrm>
                <a:custGeom>
                  <a:avLst/>
                  <a:gdLst>
                    <a:gd name="connsiteX0" fmla="*/ 45858 w 142783"/>
                    <a:gd name="connsiteY0" fmla="*/ -715 h 210744"/>
                    <a:gd name="connsiteX1" fmla="*/ 132249 w 142783"/>
                    <a:gd name="connsiteY1" fmla="*/ 93678 h 210744"/>
                    <a:gd name="connsiteX2" fmla="*/ 132249 w 142783"/>
                    <a:gd name="connsiteY2" fmla="*/ 164544 h 210744"/>
                    <a:gd name="connsiteX3" fmla="*/ 56049 w 142783"/>
                    <a:gd name="connsiteY3" fmla="*/ 208644 h 210744"/>
                    <a:gd name="connsiteX4" fmla="*/ 2043 w 142783"/>
                    <a:gd name="connsiteY4" fmla="*/ 170068 h 2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83" h="210744">
                      <a:moveTo>
                        <a:pt x="45858" y="-715"/>
                      </a:moveTo>
                      <a:cubicBezTo>
                        <a:pt x="45858" y="-715"/>
                        <a:pt x="122058" y="80057"/>
                        <a:pt x="132249" y="93678"/>
                      </a:cubicBezTo>
                      <a:cubicBezTo>
                        <a:pt x="142442" y="107299"/>
                        <a:pt x="154539" y="145875"/>
                        <a:pt x="132249" y="164544"/>
                      </a:cubicBezTo>
                      <a:cubicBezTo>
                        <a:pt x="109961" y="183213"/>
                        <a:pt x="94149" y="217312"/>
                        <a:pt x="56049" y="208644"/>
                      </a:cubicBezTo>
                      <a:cubicBezTo>
                        <a:pt x="33666" y="203482"/>
                        <a:pt x="14236" y="189594"/>
                        <a:pt x="2043" y="17006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Freeform: Shape 17">
                  <a:extLst>
                    <a:ext uri="{FF2B5EF4-FFF2-40B4-BE49-F238E27FC236}">
                      <a16:creationId xmlns:a16="http://schemas.microsoft.com/office/drawing/2014/main" id="{E2B0D8F2-61AD-D9F2-5A26-69ACB84A52A1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195813" cy="261829"/>
                </a:xfrm>
                <a:custGeom>
                  <a:avLst/>
                  <a:gdLst>
                    <a:gd name="connsiteX0" fmla="*/ 116343 w 195813"/>
                    <a:gd name="connsiteY0" fmla="*/ -715 h 261829"/>
                    <a:gd name="connsiteX1" fmla="*/ 180923 w 195813"/>
                    <a:gd name="connsiteY1" fmla="*/ 77581 h 261829"/>
                    <a:gd name="connsiteX2" fmla="*/ 180923 w 195813"/>
                    <a:gd name="connsiteY2" fmla="*/ 163877 h 261829"/>
                    <a:gd name="connsiteX3" fmla="*/ 116343 w 195813"/>
                    <a:gd name="connsiteY3" fmla="*/ 232838 h 261829"/>
                    <a:gd name="connsiteX4" fmla="*/ 51097 w 195813"/>
                    <a:gd name="connsiteY4" fmla="*/ 260842 h 261829"/>
                    <a:gd name="connsiteX5" fmla="*/ 2043 w 195813"/>
                    <a:gd name="connsiteY5" fmla="*/ 238458 h 26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813" h="261829">
                      <a:moveTo>
                        <a:pt x="116343" y="-715"/>
                      </a:moveTo>
                      <a:lnTo>
                        <a:pt x="180923" y="77581"/>
                      </a:lnTo>
                      <a:cubicBezTo>
                        <a:pt x="180923" y="77581"/>
                        <a:pt x="219023" y="120443"/>
                        <a:pt x="180923" y="163877"/>
                      </a:cubicBezTo>
                      <a:cubicBezTo>
                        <a:pt x="142823" y="207311"/>
                        <a:pt x="116343" y="232838"/>
                        <a:pt x="116343" y="232838"/>
                      </a:cubicBezTo>
                      <a:cubicBezTo>
                        <a:pt x="97675" y="248202"/>
                        <a:pt x="75101" y="257927"/>
                        <a:pt x="51097" y="260842"/>
                      </a:cubicBezTo>
                      <a:cubicBezTo>
                        <a:pt x="31952" y="262785"/>
                        <a:pt x="13188" y="254231"/>
                        <a:pt x="2043" y="23845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: Shape 18">
                  <a:extLst>
                    <a:ext uri="{FF2B5EF4-FFF2-40B4-BE49-F238E27FC236}">
                      <a16:creationId xmlns:a16="http://schemas.microsoft.com/office/drawing/2014/main" id="{11C74775-0084-54E4-630F-7AC9B0B96CB1}"/>
                    </a:ext>
                  </a:extLst>
                </p:cNvPr>
                <p:cNvSpPr/>
                <p:nvPr userDrawn="1"/>
              </p:nvSpPr>
              <p:spPr>
                <a:xfrm>
                  <a:off x="5895784" y="3170300"/>
                  <a:ext cx="243612" cy="327406"/>
                </a:xfrm>
                <a:custGeom>
                  <a:avLst/>
                  <a:gdLst>
                    <a:gd name="connsiteX0" fmla="*/ 169397 w 243612"/>
                    <a:gd name="connsiteY0" fmla="*/ -715 h 327406"/>
                    <a:gd name="connsiteX1" fmla="*/ 245597 w 243612"/>
                    <a:gd name="connsiteY1" fmla="*/ 104632 h 327406"/>
                    <a:gd name="connsiteX2" fmla="*/ 215689 w 243612"/>
                    <a:gd name="connsiteY2" fmla="*/ 193691 h 327406"/>
                    <a:gd name="connsiteX3" fmla="*/ 108914 w 243612"/>
                    <a:gd name="connsiteY3" fmla="*/ 305514 h 327406"/>
                    <a:gd name="connsiteX4" fmla="*/ 56049 w 243612"/>
                    <a:gd name="connsiteY4" fmla="*/ 326659 h 327406"/>
                    <a:gd name="connsiteX5" fmla="*/ 2043 w 243612"/>
                    <a:gd name="connsiteY5" fmla="*/ 305514 h 32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612" h="327406">
                      <a:moveTo>
                        <a:pt x="169397" y="-715"/>
                      </a:moveTo>
                      <a:cubicBezTo>
                        <a:pt x="169397" y="-715"/>
                        <a:pt x="244550" y="80152"/>
                        <a:pt x="245597" y="104632"/>
                      </a:cubicBezTo>
                      <a:cubicBezTo>
                        <a:pt x="246549" y="136931"/>
                        <a:pt x="235977" y="168506"/>
                        <a:pt x="215689" y="193691"/>
                      </a:cubicBezTo>
                      <a:cubicBezTo>
                        <a:pt x="192162" y="220456"/>
                        <a:pt x="108914" y="305514"/>
                        <a:pt x="108914" y="305514"/>
                      </a:cubicBezTo>
                      <a:cubicBezTo>
                        <a:pt x="94435" y="318668"/>
                        <a:pt x="75672" y="326174"/>
                        <a:pt x="56049" y="326659"/>
                      </a:cubicBezTo>
                      <a:cubicBezTo>
                        <a:pt x="35952" y="327250"/>
                        <a:pt x="16426" y="319620"/>
                        <a:pt x="2043" y="305514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: Shape 19">
                  <a:extLst>
                    <a:ext uri="{FF2B5EF4-FFF2-40B4-BE49-F238E27FC236}">
                      <a16:creationId xmlns:a16="http://schemas.microsoft.com/office/drawing/2014/main" id="{999A753C-458F-1409-2B0A-B8B0B108F454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295053" cy="399637"/>
                </a:xfrm>
                <a:custGeom>
                  <a:avLst/>
                  <a:gdLst>
                    <a:gd name="connsiteX0" fmla="*/ 226262 w 295053"/>
                    <a:gd name="connsiteY0" fmla="*/ -715 h 399637"/>
                    <a:gd name="connsiteX1" fmla="*/ 287793 w 295053"/>
                    <a:gd name="connsiteY1" fmla="*/ 81867 h 399637"/>
                    <a:gd name="connsiteX2" fmla="*/ 282174 w 295053"/>
                    <a:gd name="connsiteY2" fmla="*/ 180641 h 399637"/>
                    <a:gd name="connsiteX3" fmla="*/ 109486 w 295053"/>
                    <a:gd name="connsiteY3" fmla="*/ 373904 h 399637"/>
                    <a:gd name="connsiteX4" fmla="*/ 18808 w 295053"/>
                    <a:gd name="connsiteY4" fmla="*/ 393716 h 399637"/>
                    <a:gd name="connsiteX5" fmla="*/ 2043 w 295053"/>
                    <a:gd name="connsiteY5" fmla="*/ 383142 h 399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053" h="399637">
                      <a:moveTo>
                        <a:pt x="226262" y="-715"/>
                      </a:moveTo>
                      <a:cubicBezTo>
                        <a:pt x="226262" y="-715"/>
                        <a:pt x="276649" y="58912"/>
                        <a:pt x="287793" y="81867"/>
                      </a:cubicBezTo>
                      <a:cubicBezTo>
                        <a:pt x="298938" y="104822"/>
                        <a:pt x="303319" y="152066"/>
                        <a:pt x="282174" y="180641"/>
                      </a:cubicBezTo>
                      <a:cubicBezTo>
                        <a:pt x="261028" y="209216"/>
                        <a:pt x="154253" y="338470"/>
                        <a:pt x="109486" y="373904"/>
                      </a:cubicBezTo>
                      <a:cubicBezTo>
                        <a:pt x="64718" y="409336"/>
                        <a:pt x="29380" y="398097"/>
                        <a:pt x="18808" y="393716"/>
                      </a:cubicBezTo>
                      <a:cubicBezTo>
                        <a:pt x="12616" y="391258"/>
                        <a:pt x="6901" y="387677"/>
                        <a:pt x="2043" y="383142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: Shape 20">
                  <a:extLst>
                    <a:ext uri="{FF2B5EF4-FFF2-40B4-BE49-F238E27FC236}">
                      <a16:creationId xmlns:a16="http://schemas.microsoft.com/office/drawing/2014/main" id="{316189F6-343E-F19D-CB11-E3EF387138BA}"/>
                    </a:ext>
                  </a:extLst>
                </p:cNvPr>
                <p:cNvSpPr/>
                <p:nvPr userDrawn="1"/>
              </p:nvSpPr>
              <p:spPr>
                <a:xfrm>
                  <a:off x="5895021" y="3170300"/>
                  <a:ext cx="348126" cy="454638"/>
                </a:xfrm>
                <a:custGeom>
                  <a:avLst/>
                  <a:gdLst>
                    <a:gd name="connsiteX0" fmla="*/ 288175 w 348126"/>
                    <a:gd name="connsiteY0" fmla="*/ -715 h 454638"/>
                    <a:gd name="connsiteX1" fmla="*/ 345991 w 348126"/>
                    <a:gd name="connsiteY1" fmla="*/ 91202 h 454638"/>
                    <a:gd name="connsiteX2" fmla="*/ 326941 w 348126"/>
                    <a:gd name="connsiteY2" fmla="*/ 204263 h 454638"/>
                    <a:gd name="connsiteX3" fmla="*/ 96437 w 348126"/>
                    <a:gd name="connsiteY3" fmla="*/ 442388 h 454638"/>
                    <a:gd name="connsiteX4" fmla="*/ 2043 w 348126"/>
                    <a:gd name="connsiteY4" fmla="*/ 432863 h 45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126" h="454638">
                      <a:moveTo>
                        <a:pt x="288175" y="-715"/>
                      </a:moveTo>
                      <a:cubicBezTo>
                        <a:pt x="288175" y="-715"/>
                        <a:pt x="336657" y="59579"/>
                        <a:pt x="345991" y="91202"/>
                      </a:cubicBezTo>
                      <a:cubicBezTo>
                        <a:pt x="355327" y="122825"/>
                        <a:pt x="349040" y="179403"/>
                        <a:pt x="326941" y="204263"/>
                      </a:cubicBezTo>
                      <a:cubicBezTo>
                        <a:pt x="304844" y="229123"/>
                        <a:pt x="157301" y="411717"/>
                        <a:pt x="96437" y="442388"/>
                      </a:cubicBezTo>
                      <a:cubicBezTo>
                        <a:pt x="35572" y="473059"/>
                        <a:pt x="2043" y="432863"/>
                        <a:pt x="2043" y="432863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: Shape 21">
                  <a:extLst>
                    <a:ext uri="{FF2B5EF4-FFF2-40B4-BE49-F238E27FC236}">
                      <a16:creationId xmlns:a16="http://schemas.microsoft.com/office/drawing/2014/main" id="{5A3FBEBD-C5AB-9CB4-789D-4F3743B97ED7}"/>
                    </a:ext>
                  </a:extLst>
                </p:cNvPr>
                <p:cNvSpPr/>
                <p:nvPr userDrawn="1"/>
              </p:nvSpPr>
              <p:spPr>
                <a:xfrm>
                  <a:off x="5898545" y="3170300"/>
                  <a:ext cx="399077" cy="519133"/>
                </a:xfrm>
                <a:custGeom>
                  <a:avLst/>
                  <a:gdLst>
                    <a:gd name="connsiteX0" fmla="*/ 336181 w 399077"/>
                    <a:gd name="connsiteY0" fmla="*/ -715 h 519133"/>
                    <a:gd name="connsiteX1" fmla="*/ 400189 w 399077"/>
                    <a:gd name="connsiteY1" fmla="*/ 120443 h 519133"/>
                    <a:gd name="connsiteX2" fmla="*/ 364184 w 399077"/>
                    <a:gd name="connsiteY2" fmla="*/ 240267 h 519133"/>
                    <a:gd name="connsiteX3" fmla="*/ 169684 w 399077"/>
                    <a:gd name="connsiteY3" fmla="*/ 449056 h 519133"/>
                    <a:gd name="connsiteX4" fmla="*/ 56717 w 399077"/>
                    <a:gd name="connsiteY4" fmla="*/ 517350 h 519133"/>
                    <a:gd name="connsiteX5" fmla="*/ 2043 w 399077"/>
                    <a:gd name="connsiteY5" fmla="*/ 491918 h 519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9077" h="519133">
                      <a:moveTo>
                        <a:pt x="336181" y="-715"/>
                      </a:moveTo>
                      <a:cubicBezTo>
                        <a:pt x="336181" y="-715"/>
                        <a:pt x="393997" y="79391"/>
                        <a:pt x="400189" y="120443"/>
                      </a:cubicBezTo>
                      <a:cubicBezTo>
                        <a:pt x="406380" y="161496"/>
                        <a:pt x="380282" y="222266"/>
                        <a:pt x="364184" y="240267"/>
                      </a:cubicBezTo>
                      <a:cubicBezTo>
                        <a:pt x="348087" y="258270"/>
                        <a:pt x="169684" y="449056"/>
                        <a:pt x="169684" y="449056"/>
                      </a:cubicBezTo>
                      <a:cubicBezTo>
                        <a:pt x="169684" y="449056"/>
                        <a:pt x="111962" y="508682"/>
                        <a:pt x="56717" y="517350"/>
                      </a:cubicBezTo>
                      <a:cubicBezTo>
                        <a:pt x="34905" y="521913"/>
                        <a:pt x="12616" y="511568"/>
                        <a:pt x="2043" y="49191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FBD208BF-86A6-B421-F975-74032107AF56}"/>
                  </a:ext>
                </a:extLst>
              </p:cNvPr>
              <p:cNvSpPr/>
              <p:nvPr userDrawn="1"/>
            </p:nvSpPr>
            <p:spPr>
              <a:xfrm>
                <a:off x="859180" y="744385"/>
                <a:ext cx="606732" cy="60673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C7284613-6906-A68D-30A1-A8427C209215}"/>
              </a:ext>
            </a:extLst>
          </p:cNvPr>
          <p:cNvSpPr txBox="1"/>
          <p:nvPr/>
        </p:nvSpPr>
        <p:spPr>
          <a:xfrm>
            <a:off x="5850967" y="510913"/>
            <a:ext cx="51784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⛺️露营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营地免费，附近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200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米左右有公共洗手间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落日绝佳观赏点，可以看到橘子味的淀山湖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草坪很大，可以放风筝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🍜餐饮 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因为是免费需要自行携带</a:t>
            </a: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也可以环湖找报名其他付费营地的餐食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🦚游乐项目 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: 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淀山湖水上运动乐营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/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鹿营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淀山湖营地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👉雨林皮划艇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: 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开阔水域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+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茂密丛林穿行其间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👉帆船竞渡：乘风破浪，专业水上俱乐部</a:t>
            </a:r>
            <a:r>
              <a: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+</a:t>
            </a: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教练指导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👉野趣采摘：临近青浦采摘园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👉其他：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烟花，飞盘，风筝，桌游</a:t>
            </a:r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endParaRPr lang="en-US" altLang="zh-CN" sz="1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61B145C-A8EC-BBE0-491F-27E8B6D9893E}"/>
              </a:ext>
            </a:extLst>
          </p:cNvPr>
          <p:cNvSpPr txBox="1"/>
          <p:nvPr/>
        </p:nvSpPr>
        <p:spPr>
          <a:xfrm>
            <a:off x="6338503" y="3749457"/>
            <a:ext cx="5519523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特别景色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花海，从真爱码头到半马草坪之前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花海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湖景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落日，非常出片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🚗交通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导航：淀山湖半马草坪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停车免费，路边停放，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旁边也有收费停车场，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封顶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🎫门票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无门票，游玩项目可以到上述营地报名，价格参考大众点评</a:t>
            </a:r>
            <a:endParaRPr lang="en-US" altLang="zh-CN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algn="r"/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E45A49-1571-F8F0-F9F5-9ACFBA372FC2}"/>
              </a:ext>
            </a:extLst>
          </p:cNvPr>
          <p:cNvGrpSpPr/>
          <p:nvPr/>
        </p:nvGrpSpPr>
        <p:grpSpPr>
          <a:xfrm>
            <a:off x="408067" y="209798"/>
            <a:ext cx="5086125" cy="6456622"/>
            <a:chOff x="438995" y="157538"/>
            <a:chExt cx="5086125" cy="6456622"/>
          </a:xfrm>
          <a:effectLst>
            <a:glow rad="127000">
              <a:schemeClr val="bg1">
                <a:lumMod val="65000"/>
              </a:schemeClr>
            </a:glow>
          </a:effectLst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72CD9DB-073E-8F00-E6EA-CC55CBED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234" y="2742567"/>
              <a:ext cx="2547886" cy="3871593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F42D27F-A553-83EF-7ADE-1317641C472F}"/>
                </a:ext>
              </a:extLst>
            </p:cNvPr>
            <p:cNvGrpSpPr/>
            <p:nvPr/>
          </p:nvGrpSpPr>
          <p:grpSpPr>
            <a:xfrm>
              <a:off x="438995" y="157538"/>
              <a:ext cx="5086125" cy="6456622"/>
              <a:chOff x="438995" y="157538"/>
              <a:chExt cx="5086125" cy="6456622"/>
            </a:xfrm>
          </p:grpSpPr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280EC87D-54DA-CC7C-C7AD-6A5A98794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995" y="3046213"/>
                <a:ext cx="2537052" cy="3567947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EBC17914-9FFE-4CB9-6C87-D4D0DBD8E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1217" y="157538"/>
                <a:ext cx="2623903" cy="3418779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9C1BE53-A965-0CE3-AA72-68A878AFC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995" y="157540"/>
              <a:ext cx="2520626" cy="3418780"/>
            </a:xfrm>
            <a:prstGeom prst="rect">
              <a:avLst/>
            </a:prstGeom>
          </p:spPr>
        </p:pic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8E1398BA-22C2-6D79-969F-FDA4015CF998}"/>
              </a:ext>
            </a:extLst>
          </p:cNvPr>
          <p:cNvSpPr txBox="1"/>
          <p:nvPr/>
        </p:nvSpPr>
        <p:spPr>
          <a:xfrm>
            <a:off x="9244328" y="16262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</a:rPr>
              <a:t>淀山湖环湖</a:t>
            </a:r>
          </a:p>
        </p:txBody>
      </p:sp>
    </p:spTree>
    <p:extLst>
      <p:ext uri="{BB962C8B-B14F-4D97-AF65-F5344CB8AC3E}">
        <p14:creationId xmlns:p14="http://schemas.microsoft.com/office/powerpoint/2010/main" val="16116142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B5E9E-9118-2B0F-D00B-57140E65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783F9AEA-EC12-625A-D127-7610ACA7004A}"/>
              </a:ext>
            </a:extLst>
          </p:cNvPr>
          <p:cNvGrpSpPr/>
          <p:nvPr/>
        </p:nvGrpSpPr>
        <p:grpSpPr>
          <a:xfrm flipH="1">
            <a:off x="1" y="0"/>
            <a:ext cx="12018723" cy="6858000"/>
            <a:chOff x="173278" y="0"/>
            <a:chExt cx="12018723" cy="6858000"/>
          </a:xfrm>
        </p:grpSpPr>
        <p:sp>
          <p:nvSpPr>
            <p:cNvPr id="3" name="Freeform: Shape 42">
              <a:extLst>
                <a:ext uri="{FF2B5EF4-FFF2-40B4-BE49-F238E27FC236}">
                  <a16:creationId xmlns:a16="http://schemas.microsoft.com/office/drawing/2014/main" id="{72B51915-7909-378F-74BB-4393F58C0CC9}"/>
                </a:ext>
              </a:extLst>
            </p:cNvPr>
            <p:cNvSpPr/>
            <p:nvPr userDrawn="1"/>
          </p:nvSpPr>
          <p:spPr>
            <a:xfrm>
              <a:off x="7681220" y="0"/>
              <a:ext cx="4510781" cy="6858000"/>
            </a:xfrm>
            <a:custGeom>
              <a:avLst/>
              <a:gdLst>
                <a:gd name="connsiteX0" fmla="*/ 954886 w 4510781"/>
                <a:gd name="connsiteY0" fmla="*/ 0 h 6858000"/>
                <a:gd name="connsiteX1" fmla="*/ 4510781 w 4510781"/>
                <a:gd name="connsiteY1" fmla="*/ 0 h 6858000"/>
                <a:gd name="connsiteX2" fmla="*/ 4510781 w 4510781"/>
                <a:gd name="connsiteY2" fmla="*/ 6858000 h 6858000"/>
                <a:gd name="connsiteX3" fmla="*/ 954886 w 4510781"/>
                <a:gd name="connsiteY3" fmla="*/ 6858000 h 6858000"/>
                <a:gd name="connsiteX4" fmla="*/ 0 w 4510781"/>
                <a:gd name="connsiteY4" fmla="*/ 5825904 h 6858000"/>
                <a:gd name="connsiteX5" fmla="*/ 0 w 4510781"/>
                <a:gd name="connsiteY5" fmla="*/ 1032097 h 6858000"/>
                <a:gd name="connsiteX6" fmla="*/ 954886 w 4510781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0781" h="6858000">
                  <a:moveTo>
                    <a:pt x="954886" y="0"/>
                  </a:moveTo>
                  <a:lnTo>
                    <a:pt x="4510781" y="0"/>
                  </a:lnTo>
                  <a:lnTo>
                    <a:pt x="4510781" y="6858000"/>
                  </a:lnTo>
                  <a:lnTo>
                    <a:pt x="954886" y="6858000"/>
                  </a:lnTo>
                  <a:cubicBezTo>
                    <a:pt x="427517" y="6858000"/>
                    <a:pt x="0" y="6395915"/>
                    <a:pt x="0" y="5825904"/>
                  </a:cubicBezTo>
                  <a:lnTo>
                    <a:pt x="0" y="1032097"/>
                  </a:lnTo>
                  <a:cubicBezTo>
                    <a:pt x="0" y="462085"/>
                    <a:pt x="427517" y="0"/>
                    <a:pt x="954886" y="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4" name="Group 40">
              <a:extLst>
                <a:ext uri="{FF2B5EF4-FFF2-40B4-BE49-F238E27FC236}">
                  <a16:creationId xmlns:a16="http://schemas.microsoft.com/office/drawing/2014/main" id="{4C5B472E-7328-19BF-5F76-C83A0154C569}"/>
                </a:ext>
              </a:extLst>
            </p:cNvPr>
            <p:cNvGrpSpPr/>
            <p:nvPr userDrawn="1"/>
          </p:nvGrpSpPr>
          <p:grpSpPr>
            <a:xfrm>
              <a:off x="173278" y="0"/>
              <a:ext cx="12018721" cy="2090057"/>
              <a:chOff x="173278" y="0"/>
              <a:chExt cx="12018721" cy="2090057"/>
            </a:xfrm>
          </p:grpSpPr>
          <p:sp>
            <p:nvSpPr>
              <p:cNvPr id="5" name="Freeform: Shape 36">
                <a:extLst>
                  <a:ext uri="{FF2B5EF4-FFF2-40B4-BE49-F238E27FC236}">
                    <a16:creationId xmlns:a16="http://schemas.microsoft.com/office/drawing/2014/main" id="{70E633B7-16A9-E8C4-7BC7-4D3FE926C03F}"/>
                  </a:ext>
                </a:extLst>
              </p:cNvPr>
              <p:cNvSpPr/>
              <p:nvPr userDrawn="1"/>
            </p:nvSpPr>
            <p:spPr>
              <a:xfrm>
                <a:off x="173278" y="368693"/>
                <a:ext cx="974245" cy="974245"/>
              </a:xfrm>
              <a:custGeom>
                <a:avLst/>
                <a:gdLst>
                  <a:gd name="connsiteX0" fmla="*/ 642447 w 974245"/>
                  <a:gd name="connsiteY0" fmla="*/ 37 h 974245"/>
                  <a:gd name="connsiteX1" fmla="*/ 765312 w 974245"/>
                  <a:gd name="connsiteY1" fmla="*/ 85656 h 974245"/>
                  <a:gd name="connsiteX2" fmla="*/ 964704 w 974245"/>
                  <a:gd name="connsiteY2" fmla="*/ 589499 h 974245"/>
                  <a:gd name="connsiteX3" fmla="*/ 888590 w 974245"/>
                  <a:gd name="connsiteY3" fmla="*/ 765312 h 974245"/>
                  <a:gd name="connsiteX4" fmla="*/ 384747 w 974245"/>
                  <a:gd name="connsiteY4" fmla="*/ 964704 h 974245"/>
                  <a:gd name="connsiteX5" fmla="*/ 208934 w 974245"/>
                  <a:gd name="connsiteY5" fmla="*/ 888590 h 974245"/>
                  <a:gd name="connsiteX6" fmla="*/ 9542 w 974245"/>
                  <a:gd name="connsiteY6" fmla="*/ 384747 h 974245"/>
                  <a:gd name="connsiteX7" fmla="*/ 85657 w 974245"/>
                  <a:gd name="connsiteY7" fmla="*/ 208934 h 974245"/>
                  <a:gd name="connsiteX8" fmla="*/ 589499 w 974245"/>
                  <a:gd name="connsiteY8" fmla="*/ 9542 h 974245"/>
                  <a:gd name="connsiteX9" fmla="*/ 642447 w 974245"/>
                  <a:gd name="connsiteY9" fmla="*/ 37 h 974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4245" h="974245">
                    <a:moveTo>
                      <a:pt x="642447" y="37"/>
                    </a:moveTo>
                    <a:cubicBezTo>
                      <a:pt x="695225" y="1268"/>
                      <a:pt x="744664" y="33481"/>
                      <a:pt x="765312" y="85656"/>
                    </a:cubicBezTo>
                    <a:lnTo>
                      <a:pt x="964704" y="589499"/>
                    </a:lnTo>
                    <a:cubicBezTo>
                      <a:pt x="992235" y="659066"/>
                      <a:pt x="958157" y="737781"/>
                      <a:pt x="888590" y="765312"/>
                    </a:cubicBezTo>
                    <a:lnTo>
                      <a:pt x="384747" y="964704"/>
                    </a:lnTo>
                    <a:cubicBezTo>
                      <a:pt x="315180" y="992235"/>
                      <a:pt x="236465" y="958157"/>
                      <a:pt x="208934" y="888590"/>
                    </a:cubicBezTo>
                    <a:lnTo>
                      <a:pt x="9542" y="384747"/>
                    </a:lnTo>
                    <a:cubicBezTo>
                      <a:pt x="-17989" y="315180"/>
                      <a:pt x="16089" y="236465"/>
                      <a:pt x="85657" y="208934"/>
                    </a:cubicBezTo>
                    <a:lnTo>
                      <a:pt x="589499" y="9542"/>
                    </a:lnTo>
                    <a:cubicBezTo>
                      <a:pt x="606891" y="2659"/>
                      <a:pt x="624854" y="-373"/>
                      <a:pt x="642447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Group 24">
                <a:extLst>
                  <a:ext uri="{FF2B5EF4-FFF2-40B4-BE49-F238E27FC236}">
                    <a16:creationId xmlns:a16="http://schemas.microsoft.com/office/drawing/2014/main" id="{2076EFD1-1F28-3093-5296-21CA1FFAFD01}"/>
                  </a:ext>
                </a:extLst>
              </p:cNvPr>
              <p:cNvGrpSpPr/>
              <p:nvPr userDrawn="1"/>
            </p:nvGrpSpPr>
            <p:grpSpPr>
              <a:xfrm flipH="1">
                <a:off x="10571107" y="0"/>
                <a:ext cx="1620892" cy="2090057"/>
                <a:chOff x="5895021" y="3170300"/>
                <a:chExt cx="402601" cy="519133"/>
              </a:xfrm>
            </p:grpSpPr>
            <p:sp>
              <p:nvSpPr>
                <p:cNvPr id="11" name="Freeform: Shape 16">
                  <a:extLst>
                    <a:ext uri="{FF2B5EF4-FFF2-40B4-BE49-F238E27FC236}">
                      <a16:creationId xmlns:a16="http://schemas.microsoft.com/office/drawing/2014/main" id="{FDD7DBE8-43B7-BA32-3960-CB5B47CE56F4}"/>
                    </a:ext>
                  </a:extLst>
                </p:cNvPr>
                <p:cNvSpPr/>
                <p:nvPr userDrawn="1"/>
              </p:nvSpPr>
              <p:spPr>
                <a:xfrm>
                  <a:off x="5895689" y="3170300"/>
                  <a:ext cx="142783" cy="210744"/>
                </a:xfrm>
                <a:custGeom>
                  <a:avLst/>
                  <a:gdLst>
                    <a:gd name="connsiteX0" fmla="*/ 45858 w 142783"/>
                    <a:gd name="connsiteY0" fmla="*/ -715 h 210744"/>
                    <a:gd name="connsiteX1" fmla="*/ 132249 w 142783"/>
                    <a:gd name="connsiteY1" fmla="*/ 93678 h 210744"/>
                    <a:gd name="connsiteX2" fmla="*/ 132249 w 142783"/>
                    <a:gd name="connsiteY2" fmla="*/ 164544 h 210744"/>
                    <a:gd name="connsiteX3" fmla="*/ 56049 w 142783"/>
                    <a:gd name="connsiteY3" fmla="*/ 208644 h 210744"/>
                    <a:gd name="connsiteX4" fmla="*/ 2043 w 142783"/>
                    <a:gd name="connsiteY4" fmla="*/ 170068 h 210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2783" h="210744">
                      <a:moveTo>
                        <a:pt x="45858" y="-715"/>
                      </a:moveTo>
                      <a:cubicBezTo>
                        <a:pt x="45858" y="-715"/>
                        <a:pt x="122058" y="80057"/>
                        <a:pt x="132249" y="93678"/>
                      </a:cubicBezTo>
                      <a:cubicBezTo>
                        <a:pt x="142442" y="107299"/>
                        <a:pt x="154539" y="145875"/>
                        <a:pt x="132249" y="164544"/>
                      </a:cubicBezTo>
                      <a:cubicBezTo>
                        <a:pt x="109961" y="183213"/>
                        <a:pt x="94149" y="217312"/>
                        <a:pt x="56049" y="208644"/>
                      </a:cubicBezTo>
                      <a:cubicBezTo>
                        <a:pt x="33666" y="203482"/>
                        <a:pt x="14236" y="189594"/>
                        <a:pt x="2043" y="17006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Freeform: Shape 17">
                  <a:extLst>
                    <a:ext uri="{FF2B5EF4-FFF2-40B4-BE49-F238E27FC236}">
                      <a16:creationId xmlns:a16="http://schemas.microsoft.com/office/drawing/2014/main" id="{535E1CFA-B552-3192-F0DA-3724D6B8F2AD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195813" cy="261829"/>
                </a:xfrm>
                <a:custGeom>
                  <a:avLst/>
                  <a:gdLst>
                    <a:gd name="connsiteX0" fmla="*/ 116343 w 195813"/>
                    <a:gd name="connsiteY0" fmla="*/ -715 h 261829"/>
                    <a:gd name="connsiteX1" fmla="*/ 180923 w 195813"/>
                    <a:gd name="connsiteY1" fmla="*/ 77581 h 261829"/>
                    <a:gd name="connsiteX2" fmla="*/ 180923 w 195813"/>
                    <a:gd name="connsiteY2" fmla="*/ 163877 h 261829"/>
                    <a:gd name="connsiteX3" fmla="*/ 116343 w 195813"/>
                    <a:gd name="connsiteY3" fmla="*/ 232838 h 261829"/>
                    <a:gd name="connsiteX4" fmla="*/ 51097 w 195813"/>
                    <a:gd name="connsiteY4" fmla="*/ 260842 h 261829"/>
                    <a:gd name="connsiteX5" fmla="*/ 2043 w 195813"/>
                    <a:gd name="connsiteY5" fmla="*/ 238458 h 26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5813" h="261829">
                      <a:moveTo>
                        <a:pt x="116343" y="-715"/>
                      </a:moveTo>
                      <a:lnTo>
                        <a:pt x="180923" y="77581"/>
                      </a:lnTo>
                      <a:cubicBezTo>
                        <a:pt x="180923" y="77581"/>
                        <a:pt x="219023" y="120443"/>
                        <a:pt x="180923" y="163877"/>
                      </a:cubicBezTo>
                      <a:cubicBezTo>
                        <a:pt x="142823" y="207311"/>
                        <a:pt x="116343" y="232838"/>
                        <a:pt x="116343" y="232838"/>
                      </a:cubicBezTo>
                      <a:cubicBezTo>
                        <a:pt x="97675" y="248202"/>
                        <a:pt x="75101" y="257927"/>
                        <a:pt x="51097" y="260842"/>
                      </a:cubicBezTo>
                      <a:cubicBezTo>
                        <a:pt x="31952" y="262785"/>
                        <a:pt x="13188" y="254231"/>
                        <a:pt x="2043" y="23845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Freeform: Shape 18">
                  <a:extLst>
                    <a:ext uri="{FF2B5EF4-FFF2-40B4-BE49-F238E27FC236}">
                      <a16:creationId xmlns:a16="http://schemas.microsoft.com/office/drawing/2014/main" id="{588C6710-6C32-98E0-2D43-F11AE189596D}"/>
                    </a:ext>
                  </a:extLst>
                </p:cNvPr>
                <p:cNvSpPr/>
                <p:nvPr userDrawn="1"/>
              </p:nvSpPr>
              <p:spPr>
                <a:xfrm>
                  <a:off x="5895784" y="3170300"/>
                  <a:ext cx="243612" cy="327406"/>
                </a:xfrm>
                <a:custGeom>
                  <a:avLst/>
                  <a:gdLst>
                    <a:gd name="connsiteX0" fmla="*/ 169397 w 243612"/>
                    <a:gd name="connsiteY0" fmla="*/ -715 h 327406"/>
                    <a:gd name="connsiteX1" fmla="*/ 245597 w 243612"/>
                    <a:gd name="connsiteY1" fmla="*/ 104632 h 327406"/>
                    <a:gd name="connsiteX2" fmla="*/ 215689 w 243612"/>
                    <a:gd name="connsiteY2" fmla="*/ 193691 h 327406"/>
                    <a:gd name="connsiteX3" fmla="*/ 108914 w 243612"/>
                    <a:gd name="connsiteY3" fmla="*/ 305514 h 327406"/>
                    <a:gd name="connsiteX4" fmla="*/ 56049 w 243612"/>
                    <a:gd name="connsiteY4" fmla="*/ 326659 h 327406"/>
                    <a:gd name="connsiteX5" fmla="*/ 2043 w 243612"/>
                    <a:gd name="connsiteY5" fmla="*/ 305514 h 327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612" h="327406">
                      <a:moveTo>
                        <a:pt x="169397" y="-715"/>
                      </a:moveTo>
                      <a:cubicBezTo>
                        <a:pt x="169397" y="-715"/>
                        <a:pt x="244550" y="80152"/>
                        <a:pt x="245597" y="104632"/>
                      </a:cubicBezTo>
                      <a:cubicBezTo>
                        <a:pt x="246549" y="136931"/>
                        <a:pt x="235977" y="168506"/>
                        <a:pt x="215689" y="193691"/>
                      </a:cubicBezTo>
                      <a:cubicBezTo>
                        <a:pt x="192162" y="220456"/>
                        <a:pt x="108914" y="305514"/>
                        <a:pt x="108914" y="305514"/>
                      </a:cubicBezTo>
                      <a:cubicBezTo>
                        <a:pt x="94435" y="318668"/>
                        <a:pt x="75672" y="326174"/>
                        <a:pt x="56049" y="326659"/>
                      </a:cubicBezTo>
                      <a:cubicBezTo>
                        <a:pt x="35952" y="327250"/>
                        <a:pt x="16426" y="319620"/>
                        <a:pt x="2043" y="305514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Freeform: Shape 19">
                  <a:extLst>
                    <a:ext uri="{FF2B5EF4-FFF2-40B4-BE49-F238E27FC236}">
                      <a16:creationId xmlns:a16="http://schemas.microsoft.com/office/drawing/2014/main" id="{1A258BF7-0F46-83DE-8467-8122D7F35D82}"/>
                    </a:ext>
                  </a:extLst>
                </p:cNvPr>
                <p:cNvSpPr/>
                <p:nvPr userDrawn="1"/>
              </p:nvSpPr>
              <p:spPr>
                <a:xfrm>
                  <a:off x="5895403" y="3170300"/>
                  <a:ext cx="295053" cy="399637"/>
                </a:xfrm>
                <a:custGeom>
                  <a:avLst/>
                  <a:gdLst>
                    <a:gd name="connsiteX0" fmla="*/ 226262 w 295053"/>
                    <a:gd name="connsiteY0" fmla="*/ -715 h 399637"/>
                    <a:gd name="connsiteX1" fmla="*/ 287793 w 295053"/>
                    <a:gd name="connsiteY1" fmla="*/ 81867 h 399637"/>
                    <a:gd name="connsiteX2" fmla="*/ 282174 w 295053"/>
                    <a:gd name="connsiteY2" fmla="*/ 180641 h 399637"/>
                    <a:gd name="connsiteX3" fmla="*/ 109486 w 295053"/>
                    <a:gd name="connsiteY3" fmla="*/ 373904 h 399637"/>
                    <a:gd name="connsiteX4" fmla="*/ 18808 w 295053"/>
                    <a:gd name="connsiteY4" fmla="*/ 393716 h 399637"/>
                    <a:gd name="connsiteX5" fmla="*/ 2043 w 295053"/>
                    <a:gd name="connsiteY5" fmla="*/ 383142 h 399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95053" h="399637">
                      <a:moveTo>
                        <a:pt x="226262" y="-715"/>
                      </a:moveTo>
                      <a:cubicBezTo>
                        <a:pt x="226262" y="-715"/>
                        <a:pt x="276649" y="58912"/>
                        <a:pt x="287793" y="81867"/>
                      </a:cubicBezTo>
                      <a:cubicBezTo>
                        <a:pt x="298938" y="104822"/>
                        <a:pt x="303319" y="152066"/>
                        <a:pt x="282174" y="180641"/>
                      </a:cubicBezTo>
                      <a:cubicBezTo>
                        <a:pt x="261028" y="209216"/>
                        <a:pt x="154253" y="338470"/>
                        <a:pt x="109486" y="373904"/>
                      </a:cubicBezTo>
                      <a:cubicBezTo>
                        <a:pt x="64718" y="409336"/>
                        <a:pt x="29380" y="398097"/>
                        <a:pt x="18808" y="393716"/>
                      </a:cubicBezTo>
                      <a:cubicBezTo>
                        <a:pt x="12616" y="391258"/>
                        <a:pt x="6901" y="387677"/>
                        <a:pt x="2043" y="383142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Freeform: Shape 20">
                  <a:extLst>
                    <a:ext uri="{FF2B5EF4-FFF2-40B4-BE49-F238E27FC236}">
                      <a16:creationId xmlns:a16="http://schemas.microsoft.com/office/drawing/2014/main" id="{CBE57979-FB26-12BE-76EF-5A5E0108676B}"/>
                    </a:ext>
                  </a:extLst>
                </p:cNvPr>
                <p:cNvSpPr/>
                <p:nvPr userDrawn="1"/>
              </p:nvSpPr>
              <p:spPr>
                <a:xfrm>
                  <a:off x="5895021" y="3170300"/>
                  <a:ext cx="348126" cy="454638"/>
                </a:xfrm>
                <a:custGeom>
                  <a:avLst/>
                  <a:gdLst>
                    <a:gd name="connsiteX0" fmla="*/ 288175 w 348126"/>
                    <a:gd name="connsiteY0" fmla="*/ -715 h 454638"/>
                    <a:gd name="connsiteX1" fmla="*/ 345991 w 348126"/>
                    <a:gd name="connsiteY1" fmla="*/ 91202 h 454638"/>
                    <a:gd name="connsiteX2" fmla="*/ 326941 w 348126"/>
                    <a:gd name="connsiteY2" fmla="*/ 204263 h 454638"/>
                    <a:gd name="connsiteX3" fmla="*/ 96437 w 348126"/>
                    <a:gd name="connsiteY3" fmla="*/ 442388 h 454638"/>
                    <a:gd name="connsiteX4" fmla="*/ 2043 w 348126"/>
                    <a:gd name="connsiteY4" fmla="*/ 432863 h 454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126" h="454638">
                      <a:moveTo>
                        <a:pt x="288175" y="-715"/>
                      </a:moveTo>
                      <a:cubicBezTo>
                        <a:pt x="288175" y="-715"/>
                        <a:pt x="336657" y="59579"/>
                        <a:pt x="345991" y="91202"/>
                      </a:cubicBezTo>
                      <a:cubicBezTo>
                        <a:pt x="355327" y="122825"/>
                        <a:pt x="349040" y="179403"/>
                        <a:pt x="326941" y="204263"/>
                      </a:cubicBezTo>
                      <a:cubicBezTo>
                        <a:pt x="304844" y="229123"/>
                        <a:pt x="157301" y="411717"/>
                        <a:pt x="96437" y="442388"/>
                      </a:cubicBezTo>
                      <a:cubicBezTo>
                        <a:pt x="35572" y="473059"/>
                        <a:pt x="2043" y="432863"/>
                        <a:pt x="2043" y="432863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6" name="Freeform: Shape 21">
                  <a:extLst>
                    <a:ext uri="{FF2B5EF4-FFF2-40B4-BE49-F238E27FC236}">
                      <a16:creationId xmlns:a16="http://schemas.microsoft.com/office/drawing/2014/main" id="{CAED68A6-4C78-3867-DD47-BBCEDAF14A30}"/>
                    </a:ext>
                  </a:extLst>
                </p:cNvPr>
                <p:cNvSpPr/>
                <p:nvPr userDrawn="1"/>
              </p:nvSpPr>
              <p:spPr>
                <a:xfrm>
                  <a:off x="5898545" y="3170300"/>
                  <a:ext cx="399077" cy="519133"/>
                </a:xfrm>
                <a:custGeom>
                  <a:avLst/>
                  <a:gdLst>
                    <a:gd name="connsiteX0" fmla="*/ 336181 w 399077"/>
                    <a:gd name="connsiteY0" fmla="*/ -715 h 519133"/>
                    <a:gd name="connsiteX1" fmla="*/ 400189 w 399077"/>
                    <a:gd name="connsiteY1" fmla="*/ 120443 h 519133"/>
                    <a:gd name="connsiteX2" fmla="*/ 364184 w 399077"/>
                    <a:gd name="connsiteY2" fmla="*/ 240267 h 519133"/>
                    <a:gd name="connsiteX3" fmla="*/ 169684 w 399077"/>
                    <a:gd name="connsiteY3" fmla="*/ 449056 h 519133"/>
                    <a:gd name="connsiteX4" fmla="*/ 56717 w 399077"/>
                    <a:gd name="connsiteY4" fmla="*/ 517350 h 519133"/>
                    <a:gd name="connsiteX5" fmla="*/ 2043 w 399077"/>
                    <a:gd name="connsiteY5" fmla="*/ 491918 h 519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9077" h="519133">
                      <a:moveTo>
                        <a:pt x="336181" y="-715"/>
                      </a:moveTo>
                      <a:cubicBezTo>
                        <a:pt x="336181" y="-715"/>
                        <a:pt x="393997" y="79391"/>
                        <a:pt x="400189" y="120443"/>
                      </a:cubicBezTo>
                      <a:cubicBezTo>
                        <a:pt x="406380" y="161496"/>
                        <a:pt x="380282" y="222266"/>
                        <a:pt x="364184" y="240267"/>
                      </a:cubicBezTo>
                      <a:cubicBezTo>
                        <a:pt x="348087" y="258270"/>
                        <a:pt x="169684" y="449056"/>
                        <a:pt x="169684" y="449056"/>
                      </a:cubicBezTo>
                      <a:cubicBezTo>
                        <a:pt x="169684" y="449056"/>
                        <a:pt x="111962" y="508682"/>
                        <a:pt x="56717" y="517350"/>
                      </a:cubicBezTo>
                      <a:cubicBezTo>
                        <a:pt x="34905" y="521913"/>
                        <a:pt x="12616" y="511568"/>
                        <a:pt x="2043" y="491918"/>
                      </a:cubicBezTo>
                    </a:path>
                  </a:pathLst>
                </a:custGeom>
                <a:noFill/>
                <a:ln w="1587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Rectangle: Rounded Corners 30">
                <a:extLst>
                  <a:ext uri="{FF2B5EF4-FFF2-40B4-BE49-F238E27FC236}">
                    <a16:creationId xmlns:a16="http://schemas.microsoft.com/office/drawing/2014/main" id="{D5B62205-2B05-E4EB-587F-BDD2EEA60C90}"/>
                  </a:ext>
                </a:extLst>
              </p:cNvPr>
              <p:cNvSpPr/>
              <p:nvPr userDrawn="1"/>
            </p:nvSpPr>
            <p:spPr>
              <a:xfrm>
                <a:off x="859180" y="744385"/>
                <a:ext cx="606732" cy="60673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Title 4">
            <a:extLst>
              <a:ext uri="{FF2B5EF4-FFF2-40B4-BE49-F238E27FC236}">
                <a16:creationId xmlns:a16="http://schemas.microsoft.com/office/drawing/2014/main" id="{5DCCB2B6-2F7E-1F4E-F361-8FC72DCAAF93}"/>
              </a:ext>
            </a:extLst>
          </p:cNvPr>
          <p:cNvSpPr txBox="1">
            <a:spLocks/>
          </p:cNvSpPr>
          <p:nvPr/>
        </p:nvSpPr>
        <p:spPr>
          <a:xfrm>
            <a:off x="7621697" y="3008376"/>
            <a:ext cx="5756085" cy="890196"/>
          </a:xfrm>
          <a:prstGeom prst="rect">
            <a:avLst/>
          </a:prstGeom>
        </p:spPr>
        <p:txBody>
          <a:bodyPr wrap="square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dirty="0">
                <a:solidFill>
                  <a:schemeClr val="accent2"/>
                </a:solidFill>
                <a:latin typeface="+mj-ea"/>
              </a:rPr>
              <a:t>谢谢</a:t>
            </a:r>
          </a:p>
        </p:txBody>
      </p:sp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6E4E2665-D269-9E1D-F1DA-D43BE04F6991}"/>
              </a:ext>
            </a:extLst>
          </p:cNvPr>
          <p:cNvSpPr/>
          <p:nvPr/>
        </p:nvSpPr>
        <p:spPr>
          <a:xfrm flipH="1" flipV="1">
            <a:off x="5936949" y="3898572"/>
            <a:ext cx="5107530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ubtitle 8">
            <a:extLst>
              <a:ext uri="{FF2B5EF4-FFF2-40B4-BE49-F238E27FC236}">
                <a16:creationId xmlns:a16="http://schemas.microsoft.com/office/drawing/2014/main" id="{5EA0526D-4D4D-36CF-22E7-AC860C44F7F1}"/>
              </a:ext>
            </a:extLst>
          </p:cNvPr>
          <p:cNvSpPr txBox="1">
            <a:spLocks/>
          </p:cNvSpPr>
          <p:nvPr/>
        </p:nvSpPr>
        <p:spPr>
          <a:xfrm>
            <a:off x="9752342" y="5758483"/>
            <a:ext cx="1494797" cy="456842"/>
          </a:xfrm>
          <a:prstGeom prst="roundRect">
            <a:avLst>
              <a:gd name="adj" fmla="val 0"/>
            </a:avLst>
          </a:prstGeom>
        </p:spPr>
        <p:txBody>
          <a:bodyPr wrap="square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sz="1200" dirty="0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第一</a:t>
            </a:r>
            <a:r>
              <a:rPr lang="en-US" altLang="zh-CN" sz="1200" dirty="0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Source Han Serif CN" panose="02020400000000000000" pitchFamily="18" charset="-128"/>
              <a:ea typeface="Source Han Serif CN" panose="02020400000000000000" pitchFamily="18" charset="-128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66909B0-D467-19F4-6008-A3747F05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50" t="-7080" r="-3450" b="-7080"/>
          <a:stretch/>
        </p:blipFill>
        <p:spPr>
          <a:xfrm>
            <a:off x="562298" y="379478"/>
            <a:ext cx="4910014" cy="61172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4119358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AG" val="7bbc12ee-40ec-489f-ab8c-4fa55cf2bf59"/>
  <p:tag name="OFFICEPLUS.TEMPLATE" val="8fffcd09-7014-4604-9371-24a9696808e9.pptx"/>
</p:tagLst>
</file>

<file path=ppt/theme/theme1.xml><?xml version="1.0" encoding="utf-8"?>
<a:theme xmlns:a="http://schemas.openxmlformats.org/drawingml/2006/main" name="第一PPT，www.1ppt.com">
  <a:themeElements>
    <a:clrScheme name="OfficePLU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3ABFF"/>
      </a:accent1>
      <a:accent2>
        <a:srgbClr val="006AB0"/>
      </a:accent2>
      <a:accent3>
        <a:srgbClr val="008CD5"/>
      </a:accent3>
      <a:accent4>
        <a:srgbClr val="9D4100"/>
      </a:accent4>
      <a:accent5>
        <a:srgbClr val="3A6347"/>
      </a:accent5>
      <a:accent6>
        <a:srgbClr val="F28F09"/>
      </a:accent6>
      <a:hlink>
        <a:srgbClr val="4472C4"/>
      </a:hlink>
      <a:folHlink>
        <a:srgbClr val="BFBFBF"/>
      </a:folHlink>
    </a:clrScheme>
    <a:fontScheme name="OfficePLU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701</Words>
  <Application>Microsoft Office PowerPoint</Application>
  <PresentationFormat>宽屏</PresentationFormat>
  <Paragraphs>100</Paragraphs>
  <Slides>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Source Han Serif CN</vt:lpstr>
      <vt:lpstr>system-ui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Fang Zhu</cp:lastModifiedBy>
  <cp:revision>23</cp:revision>
  <dcterms:created xsi:type="dcterms:W3CDTF">2024-05-10T13:02:59Z</dcterms:created>
  <dcterms:modified xsi:type="dcterms:W3CDTF">2024-11-20T14:46:17Z</dcterms:modified>
</cp:coreProperties>
</file>